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0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0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https://zhuanlan.zhihu.com/p/699077425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嵌入</a:t>
            </a:r>
            <a:r>
              <a:rPr lang="en-US" altLang="zh-CN"/>
              <a:t>/bias</a:t>
            </a:r>
            <a:r>
              <a:rPr lang="zh-CN" altLang="en-US"/>
              <a:t>偏置项来表示</a:t>
            </a:r>
            <a:r>
              <a:rPr lang="en-US" altLang="zh-CN"/>
              <a:t> </a:t>
            </a:r>
            <a:r>
              <a:rPr lang="zh-CN" altLang="en-US"/>
              <a:t>可学习</a:t>
            </a:r>
            <a:r>
              <a:rPr lang="en-US" altLang="zh-CN"/>
              <a:t> </a:t>
            </a:r>
            <a:r>
              <a:rPr lang="zh-CN" altLang="en-US"/>
              <a:t>加乘</a:t>
            </a:r>
            <a:r>
              <a:rPr lang="en-US" altLang="zh-CN"/>
              <a:t> </a:t>
            </a:r>
            <a:r>
              <a:rPr lang="zh-CN" altLang="en-US"/>
              <a:t>加在位置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4502785"/>
            <a:ext cx="9799320" cy="530225"/>
          </a:xfrm>
        </p:spPr>
        <p:txBody>
          <a:bodyPr/>
          <a:p>
            <a:pPr algn="r"/>
            <a:r>
              <a:rPr lang="en-US" altLang="zh-CN" sz="1800"/>
              <a:t>2024.4</a:t>
            </a:r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0" y="1847215"/>
            <a:ext cx="9932035" cy="2388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长文本带来的问题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557655"/>
            <a:ext cx="10968990" cy="4692015"/>
          </a:xfrm>
        </p:spPr>
        <p:txBody>
          <a:bodyPr/>
          <a:p>
            <a:r>
              <a:rPr lang="zh-CN" altLang="en-US"/>
              <a:t>没有见过的</a:t>
            </a:r>
            <a:r>
              <a:rPr lang="en-US" altLang="zh-CN"/>
              <a:t>POE</a:t>
            </a:r>
            <a:r>
              <a:rPr lang="zh-CN" altLang="en-US"/>
              <a:t>，导致模型效果下降</a:t>
            </a:r>
            <a:endParaRPr lang="zh-CN" altLang="en-US"/>
          </a:p>
          <a:p>
            <a:pPr lvl="1"/>
            <a:r>
              <a:rPr lang="zh-CN" altLang="en-US" sz="1600"/>
              <a:t>正余弦的位置编码不能很好的实现外推</a:t>
            </a:r>
            <a:endParaRPr lang="zh-CN" altLang="en-US"/>
          </a:p>
          <a:p>
            <a:r>
              <a:rPr lang="zh-CN" altLang="en-US"/>
              <a:t>500B参数的模型，当batch size为512，上下文长度为2048时，KV状态需要3TB的内存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760" y="1047115"/>
            <a:ext cx="6883400" cy="77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" y="2843530"/>
            <a:ext cx="6198235" cy="3879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575" y="200660"/>
            <a:ext cx="4732020" cy="6270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1315085"/>
            <a:ext cx="6911340" cy="40411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068070"/>
            <a:ext cx="2367280" cy="858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33335" y="671830"/>
            <a:ext cx="2999740" cy="2444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altLang="zh-CN">
                <a:sym typeface="+mn-ea"/>
              </a:rPr>
              <a:t>A: new content</a:t>
            </a:r>
            <a:endParaRPr lang="en-US" altLang="zh-CN"/>
          </a:p>
          <a:p>
            <a:pPr>
              <a:lnSpc>
                <a:spcPct val="170000"/>
              </a:lnSpc>
            </a:pPr>
            <a:r>
              <a:rPr lang="en-US" altLang="zh-CN"/>
              <a:t>S: segment index</a:t>
            </a:r>
            <a:endParaRPr lang="en-US" altLang="zh-CN"/>
          </a:p>
          <a:p>
            <a:pPr>
              <a:lnSpc>
                <a:spcPct val="170000"/>
              </a:lnSpc>
            </a:pPr>
            <a:r>
              <a:rPr lang="en-US" altLang="zh-CN"/>
              <a:t>M: memory</a:t>
            </a:r>
            <a:endParaRPr lang="en-US" altLang="zh-CN"/>
          </a:p>
          <a:p>
            <a:pPr>
              <a:lnSpc>
                <a:spcPct val="170000"/>
              </a:lnSpc>
            </a:pPr>
            <a:r>
              <a:rPr lang="en-US" altLang="zh-CN"/>
              <a:t>sigema</a:t>
            </a:r>
            <a:r>
              <a:rPr lang="zh-CN" altLang="en-US"/>
              <a:t>：激活函数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en-US" altLang="zh-CN"/>
              <a:t>z</a:t>
            </a:r>
            <a:r>
              <a:rPr lang="zh-CN" altLang="en-US"/>
              <a:t>：归一化项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34720" y="449580"/>
            <a:ext cx="193548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Memory retrieval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71550" y="2595245"/>
            <a:ext cx="193548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Memory update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5" y="3930015"/>
            <a:ext cx="5436870" cy="1022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" y="5500370"/>
            <a:ext cx="7645400" cy="6470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1550" y="4991735"/>
            <a:ext cx="31337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Long-term context injection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715" y="3133725"/>
            <a:ext cx="2941955" cy="576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4720" y="3240405"/>
            <a:ext cx="82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Linear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4720" y="3981450"/>
            <a:ext cx="82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Linear + delta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99155"/>
            <a:ext cx="10969200" cy="705600"/>
          </a:xfrm>
        </p:spPr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150620"/>
            <a:ext cx="10968990" cy="5099050"/>
          </a:xfrm>
        </p:spPr>
        <p:txBody>
          <a:bodyPr/>
          <a:p>
            <a:r>
              <a:rPr lang="zh-CN" altLang="en-US"/>
              <a:t>长上下文语言建模</a:t>
            </a:r>
            <a:endParaRPr lang="zh-CN" altLang="en-US"/>
          </a:p>
          <a:p>
            <a:r>
              <a:rPr lang="zh-CN" altLang="en-US"/>
              <a:t>100万长度口令(passkey)块检索</a:t>
            </a:r>
            <a:endParaRPr lang="zh-CN" altLang="en-US"/>
          </a:p>
          <a:p>
            <a:r>
              <a:rPr lang="zh-CN" altLang="en-US"/>
              <a:t>50万长度书籍摘要任务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3083560"/>
            <a:ext cx="10565130" cy="2644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175" y="260350"/>
            <a:ext cx="4565650" cy="6337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YjUyMjJkY2Q5MDZhZDRlZWVkNGJmNzU0YTBmZmRkM2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WPS 演示</Application>
  <PresentationFormat>宽屏</PresentationFormat>
  <Paragraphs>30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长文本带来的问题</vt:lpstr>
      <vt:lpstr>PowerPoint 演示文稿</vt:lpstr>
      <vt:lpstr>PowerPoint 演示文稿</vt:lpstr>
      <vt:lpstr>experiments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masif</dc:creator>
  <cp:lastModifiedBy>masif</cp:lastModifiedBy>
  <cp:revision>161</cp:revision>
  <dcterms:created xsi:type="dcterms:W3CDTF">2019-06-19T02:08:00Z</dcterms:created>
  <dcterms:modified xsi:type="dcterms:W3CDTF">2024-07-01T13:40:37Z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663B26D0BE974930AEAECB1A8283ABC1_11</vt:lpwstr>
  </property>
</Properties>
</file>