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2E3CE-75FC-4BA7-B2BF-1DB6939A44A8}" v="127" dt="2024-07-22T06:41:54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qing ZQ14 Zhao" userId="a48538e4-eb27-4ef3-b5ff-7d08b0423be0" providerId="ADAL" clId="{AA02E3CE-75FC-4BA7-B2BF-1DB6939A44A8}"/>
    <pc:docChg chg="undo redo custSel addSld delSld modSld">
      <pc:chgData name="Zeqing ZQ14 Zhao" userId="a48538e4-eb27-4ef3-b5ff-7d08b0423be0" providerId="ADAL" clId="{AA02E3CE-75FC-4BA7-B2BF-1DB6939A44A8}" dt="2024-07-22T06:41:54.526" v="600" actId="20577"/>
      <pc:docMkLst>
        <pc:docMk/>
      </pc:docMkLst>
      <pc:sldChg chg="addSp delSp modSp new mod">
        <pc:chgData name="Zeqing ZQ14 Zhao" userId="a48538e4-eb27-4ef3-b5ff-7d08b0423be0" providerId="ADAL" clId="{AA02E3CE-75FC-4BA7-B2BF-1DB6939A44A8}" dt="2024-07-20T14:22:44.192" v="6" actId="1076"/>
        <pc:sldMkLst>
          <pc:docMk/>
          <pc:sldMk cId="2051574019" sldId="256"/>
        </pc:sldMkLst>
        <pc:spChg chg="del">
          <ac:chgData name="Zeqing ZQ14 Zhao" userId="a48538e4-eb27-4ef3-b5ff-7d08b0423be0" providerId="ADAL" clId="{AA02E3CE-75FC-4BA7-B2BF-1DB6939A44A8}" dt="2024-07-20T14:22:03.366" v="1" actId="478"/>
          <ac:spMkLst>
            <pc:docMk/>
            <pc:sldMk cId="2051574019" sldId="256"/>
            <ac:spMk id="2" creationId="{DA691779-F76C-2EA0-8C75-1E828F5F6F9F}"/>
          </ac:spMkLst>
        </pc:spChg>
        <pc:spChg chg="del">
          <ac:chgData name="Zeqing ZQ14 Zhao" userId="a48538e4-eb27-4ef3-b5ff-7d08b0423be0" providerId="ADAL" clId="{AA02E3CE-75FC-4BA7-B2BF-1DB6939A44A8}" dt="2024-07-20T14:22:05.539" v="2" actId="478"/>
          <ac:spMkLst>
            <pc:docMk/>
            <pc:sldMk cId="2051574019" sldId="256"/>
            <ac:spMk id="3" creationId="{BFE2DE78-61AE-F3BC-207D-55E29BA707D3}"/>
          </ac:spMkLst>
        </pc:spChg>
        <pc:picChg chg="add mod">
          <ac:chgData name="Zeqing ZQ14 Zhao" userId="a48538e4-eb27-4ef3-b5ff-7d08b0423be0" providerId="ADAL" clId="{AA02E3CE-75FC-4BA7-B2BF-1DB6939A44A8}" dt="2024-07-20T14:22:44.192" v="6" actId="1076"/>
          <ac:picMkLst>
            <pc:docMk/>
            <pc:sldMk cId="2051574019" sldId="256"/>
            <ac:picMk id="5" creationId="{081908E1-073E-3560-FAD2-AC71525BCCFA}"/>
          </ac:picMkLst>
        </pc:picChg>
      </pc:sldChg>
      <pc:sldChg chg="addSp delSp modSp add del mod">
        <pc:chgData name="Zeqing ZQ14 Zhao" userId="a48538e4-eb27-4ef3-b5ff-7d08b0423be0" providerId="ADAL" clId="{AA02E3CE-75FC-4BA7-B2BF-1DB6939A44A8}" dt="2024-07-20T14:24:43.703" v="18" actId="47"/>
        <pc:sldMkLst>
          <pc:docMk/>
          <pc:sldMk cId="1723232836" sldId="257"/>
        </pc:sldMkLst>
        <pc:picChg chg="add del mod">
          <ac:chgData name="Zeqing ZQ14 Zhao" userId="a48538e4-eb27-4ef3-b5ff-7d08b0423be0" providerId="ADAL" clId="{AA02E3CE-75FC-4BA7-B2BF-1DB6939A44A8}" dt="2024-07-20T14:24:39.629" v="16" actId="21"/>
          <ac:picMkLst>
            <pc:docMk/>
            <pc:sldMk cId="1723232836" sldId="257"/>
            <ac:picMk id="3" creationId="{8A600FE8-4384-E1A3-3D84-EAD6A626C29F}"/>
          </ac:picMkLst>
        </pc:picChg>
      </pc:sldChg>
      <pc:sldChg chg="addSp modSp new mod">
        <pc:chgData name="Zeqing ZQ14 Zhao" userId="a48538e4-eb27-4ef3-b5ff-7d08b0423be0" providerId="ADAL" clId="{AA02E3CE-75FC-4BA7-B2BF-1DB6939A44A8}" dt="2024-07-20T15:07:57.352" v="227" actId="20577"/>
        <pc:sldMkLst>
          <pc:docMk/>
          <pc:sldMk cId="4060875750" sldId="258"/>
        </pc:sldMkLst>
        <pc:spChg chg="mod">
          <ac:chgData name="Zeqing ZQ14 Zhao" userId="a48538e4-eb27-4ef3-b5ff-7d08b0423be0" providerId="ADAL" clId="{AA02E3CE-75FC-4BA7-B2BF-1DB6939A44A8}" dt="2024-07-20T14:24:35.718" v="15" actId="20577"/>
          <ac:spMkLst>
            <pc:docMk/>
            <pc:sldMk cId="4060875750" sldId="258"/>
            <ac:spMk id="2" creationId="{8F7D41AA-189B-2741-DAB8-6600E1DBC0A8}"/>
          </ac:spMkLst>
        </pc:spChg>
        <pc:spChg chg="add mod">
          <ac:chgData name="Zeqing ZQ14 Zhao" userId="a48538e4-eb27-4ef3-b5ff-7d08b0423be0" providerId="ADAL" clId="{AA02E3CE-75FC-4BA7-B2BF-1DB6939A44A8}" dt="2024-07-20T15:07:57.352" v="227" actId="20577"/>
          <ac:spMkLst>
            <pc:docMk/>
            <pc:sldMk cId="4060875750" sldId="258"/>
            <ac:spMk id="4" creationId="{1F68CB1A-283B-9EBD-4C7C-EBE90C28AC8E}"/>
          </ac:spMkLst>
        </pc:spChg>
        <pc:picChg chg="add mod">
          <ac:chgData name="Zeqing ZQ14 Zhao" userId="a48538e4-eb27-4ef3-b5ff-7d08b0423be0" providerId="ADAL" clId="{AA02E3CE-75FC-4BA7-B2BF-1DB6939A44A8}" dt="2024-07-20T14:25:10.557" v="19" actId="1076"/>
          <ac:picMkLst>
            <pc:docMk/>
            <pc:sldMk cId="4060875750" sldId="258"/>
            <ac:picMk id="3" creationId="{DE6E3B77-A7C7-4850-8A39-9D8BE94246BB}"/>
          </ac:picMkLst>
        </pc:picChg>
      </pc:sldChg>
      <pc:sldChg chg="addSp delSp modSp add mod">
        <pc:chgData name="Zeqing ZQ14 Zhao" userId="a48538e4-eb27-4ef3-b5ff-7d08b0423be0" providerId="ADAL" clId="{AA02E3CE-75FC-4BA7-B2BF-1DB6939A44A8}" dt="2024-07-20T14:57:18.874" v="199" actId="2710"/>
        <pc:sldMkLst>
          <pc:docMk/>
          <pc:sldMk cId="2734075402" sldId="259"/>
        </pc:sldMkLst>
        <pc:spChg chg="mod">
          <ac:chgData name="Zeqing ZQ14 Zhao" userId="a48538e4-eb27-4ef3-b5ff-7d08b0423be0" providerId="ADAL" clId="{AA02E3CE-75FC-4BA7-B2BF-1DB6939A44A8}" dt="2024-07-20T14:55:15.425" v="74" actId="20577"/>
          <ac:spMkLst>
            <pc:docMk/>
            <pc:sldMk cId="2734075402" sldId="259"/>
            <ac:spMk id="2" creationId="{8F7D41AA-189B-2741-DAB8-6600E1DBC0A8}"/>
          </ac:spMkLst>
        </pc:spChg>
        <pc:spChg chg="del">
          <ac:chgData name="Zeqing ZQ14 Zhao" userId="a48538e4-eb27-4ef3-b5ff-7d08b0423be0" providerId="ADAL" clId="{AA02E3CE-75FC-4BA7-B2BF-1DB6939A44A8}" dt="2024-07-20T14:54:17.615" v="58" actId="478"/>
          <ac:spMkLst>
            <pc:docMk/>
            <pc:sldMk cId="2734075402" sldId="259"/>
            <ac:spMk id="4" creationId="{1F68CB1A-283B-9EBD-4C7C-EBE90C28AC8E}"/>
          </ac:spMkLst>
        </pc:spChg>
        <pc:spChg chg="add mod">
          <ac:chgData name="Zeqing ZQ14 Zhao" userId="a48538e4-eb27-4ef3-b5ff-7d08b0423be0" providerId="ADAL" clId="{AA02E3CE-75FC-4BA7-B2BF-1DB6939A44A8}" dt="2024-07-20T14:57:18.874" v="199" actId="2710"/>
          <ac:spMkLst>
            <pc:docMk/>
            <pc:sldMk cId="2734075402" sldId="259"/>
            <ac:spMk id="7" creationId="{84D81F71-7DC5-134D-76AD-6DAD6DEA50FD}"/>
          </ac:spMkLst>
        </pc:spChg>
        <pc:picChg chg="del">
          <ac:chgData name="Zeqing ZQ14 Zhao" userId="a48538e4-eb27-4ef3-b5ff-7d08b0423be0" providerId="ADAL" clId="{AA02E3CE-75FC-4BA7-B2BF-1DB6939A44A8}" dt="2024-07-20T14:54:14.569" v="57" actId="478"/>
          <ac:picMkLst>
            <pc:docMk/>
            <pc:sldMk cId="2734075402" sldId="259"/>
            <ac:picMk id="3" creationId="{DE6E3B77-A7C7-4850-8A39-9D8BE94246BB}"/>
          </ac:picMkLst>
        </pc:picChg>
        <pc:picChg chg="add mod">
          <ac:chgData name="Zeqing ZQ14 Zhao" userId="a48538e4-eb27-4ef3-b5ff-7d08b0423be0" providerId="ADAL" clId="{AA02E3CE-75FC-4BA7-B2BF-1DB6939A44A8}" dt="2024-07-20T14:55:22.720" v="75" actId="1076"/>
          <ac:picMkLst>
            <pc:docMk/>
            <pc:sldMk cId="2734075402" sldId="259"/>
            <ac:picMk id="6" creationId="{B0ED9803-EEF3-5584-DD7A-B7A4306C8748}"/>
          </ac:picMkLst>
        </pc:picChg>
      </pc:sldChg>
      <pc:sldChg chg="addSp delSp modSp add mod">
        <pc:chgData name="Zeqing ZQ14 Zhao" userId="a48538e4-eb27-4ef3-b5ff-7d08b0423be0" providerId="ADAL" clId="{AA02E3CE-75FC-4BA7-B2BF-1DB6939A44A8}" dt="2024-07-22T06:41:54.526" v="600" actId="20577"/>
        <pc:sldMkLst>
          <pc:docMk/>
          <pc:sldMk cId="2905072154" sldId="260"/>
        </pc:sldMkLst>
        <pc:spChg chg="mod">
          <ac:chgData name="Zeqing ZQ14 Zhao" userId="a48538e4-eb27-4ef3-b5ff-7d08b0423be0" providerId="ADAL" clId="{AA02E3CE-75FC-4BA7-B2BF-1DB6939A44A8}" dt="2024-07-20T15:09:09.259" v="246" actId="20577"/>
          <ac:spMkLst>
            <pc:docMk/>
            <pc:sldMk cId="2905072154" sldId="260"/>
            <ac:spMk id="2" creationId="{8F7D41AA-189B-2741-DAB8-6600E1DBC0A8}"/>
          </ac:spMkLst>
        </pc:spChg>
        <pc:spChg chg="add mod">
          <ac:chgData name="Zeqing ZQ14 Zhao" userId="a48538e4-eb27-4ef3-b5ff-7d08b0423be0" providerId="ADAL" clId="{AA02E3CE-75FC-4BA7-B2BF-1DB6939A44A8}" dt="2024-07-22T06:41:54.526" v="600" actId="20577"/>
          <ac:spMkLst>
            <pc:docMk/>
            <pc:sldMk cId="2905072154" sldId="260"/>
            <ac:spMk id="3" creationId="{E55252EA-311A-DED6-A8E4-7CA5A115B5D7}"/>
          </ac:spMkLst>
        </pc:spChg>
        <pc:spChg chg="add del mod">
          <ac:chgData name="Zeqing ZQ14 Zhao" userId="a48538e4-eb27-4ef3-b5ff-7d08b0423be0" providerId="ADAL" clId="{AA02E3CE-75FC-4BA7-B2BF-1DB6939A44A8}" dt="2024-07-22T06:28:34.653" v="515" actId="478"/>
          <ac:spMkLst>
            <pc:docMk/>
            <pc:sldMk cId="2905072154" sldId="260"/>
            <ac:spMk id="4" creationId="{DF1DBD14-7A4B-AE4C-6A58-E31ACAD8B2D2}"/>
          </ac:spMkLst>
        </pc:spChg>
        <pc:spChg chg="del">
          <ac:chgData name="Zeqing ZQ14 Zhao" userId="a48538e4-eb27-4ef3-b5ff-7d08b0423be0" providerId="ADAL" clId="{AA02E3CE-75FC-4BA7-B2BF-1DB6939A44A8}" dt="2024-07-20T15:08:18.507" v="228" actId="478"/>
          <ac:spMkLst>
            <pc:docMk/>
            <pc:sldMk cId="2905072154" sldId="260"/>
            <ac:spMk id="7" creationId="{84D81F71-7DC5-134D-76AD-6DAD6DEA50FD}"/>
          </ac:spMkLst>
        </pc:spChg>
        <pc:picChg chg="add del">
          <ac:chgData name="Zeqing ZQ14 Zhao" userId="a48538e4-eb27-4ef3-b5ff-7d08b0423be0" providerId="ADAL" clId="{AA02E3CE-75FC-4BA7-B2BF-1DB6939A44A8}" dt="2024-07-21T08:53:54.125" v="364" actId="478"/>
          <ac:picMkLst>
            <pc:docMk/>
            <pc:sldMk cId="2905072154" sldId="260"/>
            <ac:picMk id="5" creationId="{56FB4C1A-966B-C0C3-AE5B-36793CED576D}"/>
          </ac:picMkLst>
        </pc:picChg>
        <pc:picChg chg="del">
          <ac:chgData name="Zeqing ZQ14 Zhao" userId="a48538e4-eb27-4ef3-b5ff-7d08b0423be0" providerId="ADAL" clId="{AA02E3CE-75FC-4BA7-B2BF-1DB6939A44A8}" dt="2024-07-20T15:02:04.843" v="202" actId="478"/>
          <ac:picMkLst>
            <pc:docMk/>
            <pc:sldMk cId="2905072154" sldId="260"/>
            <ac:picMk id="6" creationId="{B0ED9803-EEF3-5584-DD7A-B7A4306C8748}"/>
          </ac:picMkLst>
        </pc:picChg>
        <pc:picChg chg="add del mod">
          <ac:chgData name="Zeqing ZQ14 Zhao" userId="a48538e4-eb27-4ef3-b5ff-7d08b0423be0" providerId="ADAL" clId="{AA02E3CE-75FC-4BA7-B2BF-1DB6939A44A8}" dt="2024-07-21T08:53:49.484" v="362"/>
          <ac:picMkLst>
            <pc:docMk/>
            <pc:sldMk cId="2905072154" sldId="260"/>
            <ac:picMk id="8" creationId="{B4DEC5F1-E66F-57A9-F4C7-B3EB71531341}"/>
          </ac:picMkLst>
        </pc:picChg>
      </pc:sldChg>
      <pc:sldChg chg="add del">
        <pc:chgData name="Zeqing ZQ14 Zhao" userId="a48538e4-eb27-4ef3-b5ff-7d08b0423be0" providerId="ADAL" clId="{AA02E3CE-75FC-4BA7-B2BF-1DB6939A44A8}" dt="2024-07-21T06:46:43.317" v="359" actId="47"/>
        <pc:sldMkLst>
          <pc:docMk/>
          <pc:sldMk cId="2892646105" sldId="261"/>
        </pc:sldMkLst>
      </pc:sldChg>
      <pc:sldChg chg="delSp modSp add mod">
        <pc:chgData name="Zeqing ZQ14 Zhao" userId="a48538e4-eb27-4ef3-b5ff-7d08b0423be0" providerId="ADAL" clId="{AA02E3CE-75FC-4BA7-B2BF-1DB6939A44A8}" dt="2024-07-21T08:56:43.442" v="411" actId="1076"/>
        <pc:sldMkLst>
          <pc:docMk/>
          <pc:sldMk cId="3509576307" sldId="261"/>
        </pc:sldMkLst>
        <pc:spChg chg="mod">
          <ac:chgData name="Zeqing ZQ14 Zhao" userId="a48538e4-eb27-4ef3-b5ff-7d08b0423be0" providerId="ADAL" clId="{AA02E3CE-75FC-4BA7-B2BF-1DB6939A44A8}" dt="2024-07-21T08:54:23.785" v="390" actId="20577"/>
          <ac:spMkLst>
            <pc:docMk/>
            <pc:sldMk cId="3509576307" sldId="261"/>
            <ac:spMk id="2" creationId="{8F7D41AA-189B-2741-DAB8-6600E1DBC0A8}"/>
          </ac:spMkLst>
        </pc:spChg>
        <pc:spChg chg="del">
          <ac:chgData name="Zeqing ZQ14 Zhao" userId="a48538e4-eb27-4ef3-b5ff-7d08b0423be0" providerId="ADAL" clId="{AA02E3CE-75FC-4BA7-B2BF-1DB6939A44A8}" dt="2024-07-21T08:54:04.038" v="366" actId="478"/>
          <ac:spMkLst>
            <pc:docMk/>
            <pc:sldMk cId="3509576307" sldId="261"/>
            <ac:spMk id="3" creationId="{E55252EA-311A-DED6-A8E4-7CA5A115B5D7}"/>
          </ac:spMkLst>
        </pc:spChg>
        <pc:picChg chg="mod">
          <ac:chgData name="Zeqing ZQ14 Zhao" userId="a48538e4-eb27-4ef3-b5ff-7d08b0423be0" providerId="ADAL" clId="{AA02E3CE-75FC-4BA7-B2BF-1DB6939A44A8}" dt="2024-07-21T08:56:43.442" v="411" actId="1076"/>
          <ac:picMkLst>
            <pc:docMk/>
            <pc:sldMk cId="3509576307" sldId="261"/>
            <ac:picMk id="5" creationId="{56FB4C1A-966B-C0C3-AE5B-36793CED576D}"/>
          </ac:picMkLst>
        </pc:picChg>
      </pc:sldChg>
      <pc:sldChg chg="addSp delSp modSp add mod">
        <pc:chgData name="Zeqing ZQ14 Zhao" userId="a48538e4-eb27-4ef3-b5ff-7d08b0423be0" providerId="ADAL" clId="{AA02E3CE-75FC-4BA7-B2BF-1DB6939A44A8}" dt="2024-07-21T08:56:33.763" v="409" actId="20577"/>
        <pc:sldMkLst>
          <pc:docMk/>
          <pc:sldMk cId="979055945" sldId="262"/>
        </pc:sldMkLst>
        <pc:spChg chg="mod">
          <ac:chgData name="Zeqing ZQ14 Zhao" userId="a48538e4-eb27-4ef3-b5ff-7d08b0423be0" providerId="ADAL" clId="{AA02E3CE-75FC-4BA7-B2BF-1DB6939A44A8}" dt="2024-07-21T08:56:33.763" v="409" actId="20577"/>
          <ac:spMkLst>
            <pc:docMk/>
            <pc:sldMk cId="979055945" sldId="262"/>
            <ac:spMk id="2" creationId="{8F7D41AA-189B-2741-DAB8-6600E1DBC0A8}"/>
          </ac:spMkLst>
        </pc:spChg>
        <pc:picChg chg="add mod">
          <ac:chgData name="Zeqing ZQ14 Zhao" userId="a48538e4-eb27-4ef3-b5ff-7d08b0423be0" providerId="ADAL" clId="{AA02E3CE-75FC-4BA7-B2BF-1DB6939A44A8}" dt="2024-07-21T08:56:31.596" v="407" actId="1076"/>
          <ac:picMkLst>
            <pc:docMk/>
            <pc:sldMk cId="979055945" sldId="262"/>
            <ac:picMk id="4" creationId="{7D464945-36B2-DC86-9649-201EE313D242}"/>
          </ac:picMkLst>
        </pc:picChg>
        <pc:picChg chg="del">
          <ac:chgData name="Zeqing ZQ14 Zhao" userId="a48538e4-eb27-4ef3-b5ff-7d08b0423be0" providerId="ADAL" clId="{AA02E3CE-75FC-4BA7-B2BF-1DB6939A44A8}" dt="2024-07-21T08:54:42.117" v="403" actId="478"/>
          <ac:picMkLst>
            <pc:docMk/>
            <pc:sldMk cId="979055945" sldId="262"/>
            <ac:picMk id="5" creationId="{56FB4C1A-966B-C0C3-AE5B-36793CED576D}"/>
          </ac:picMkLst>
        </pc:picChg>
      </pc:sldChg>
      <pc:sldChg chg="addSp delSp modSp add mod">
        <pc:chgData name="Zeqing ZQ14 Zhao" userId="a48538e4-eb27-4ef3-b5ff-7d08b0423be0" providerId="ADAL" clId="{AA02E3CE-75FC-4BA7-B2BF-1DB6939A44A8}" dt="2024-07-21T09:07:37.088" v="465" actId="22"/>
        <pc:sldMkLst>
          <pc:docMk/>
          <pc:sldMk cId="4083953210" sldId="263"/>
        </pc:sldMkLst>
        <pc:spChg chg="mod">
          <ac:chgData name="Zeqing ZQ14 Zhao" userId="a48538e4-eb27-4ef3-b5ff-7d08b0423be0" providerId="ADAL" clId="{AA02E3CE-75FC-4BA7-B2BF-1DB6939A44A8}" dt="2024-07-21T09:07:18.719" v="464" actId="20577"/>
          <ac:spMkLst>
            <pc:docMk/>
            <pc:sldMk cId="4083953210" sldId="263"/>
            <ac:spMk id="2" creationId="{8F7D41AA-189B-2741-DAB8-6600E1DBC0A8}"/>
          </ac:spMkLst>
        </pc:spChg>
        <pc:picChg chg="del">
          <ac:chgData name="Zeqing ZQ14 Zhao" userId="a48538e4-eb27-4ef3-b5ff-7d08b0423be0" providerId="ADAL" clId="{AA02E3CE-75FC-4BA7-B2BF-1DB6939A44A8}" dt="2024-07-21T09:07:05.522" v="413" actId="478"/>
          <ac:picMkLst>
            <pc:docMk/>
            <pc:sldMk cId="4083953210" sldId="263"/>
            <ac:picMk id="4" creationId="{7D464945-36B2-DC86-9649-201EE313D242}"/>
          </ac:picMkLst>
        </pc:picChg>
        <pc:picChg chg="add">
          <ac:chgData name="Zeqing ZQ14 Zhao" userId="a48538e4-eb27-4ef3-b5ff-7d08b0423be0" providerId="ADAL" clId="{AA02E3CE-75FC-4BA7-B2BF-1DB6939A44A8}" dt="2024-07-21T09:07:37.088" v="465" actId="22"/>
          <ac:picMkLst>
            <pc:docMk/>
            <pc:sldMk cId="4083953210" sldId="263"/>
            <ac:picMk id="5" creationId="{D3CC5A02-F74E-8A18-20D2-BEC1C275E5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EEAC4-B714-28DD-F5DC-F52AF2CDF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044588-EC6A-4BA0-E285-95D93FC69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DD1806-5257-367F-88BC-B9C16F21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2BF8-4885-45D1-9CFC-3E0DF82B7C95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D7BD1-A83F-E1BD-36F0-0D318F00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07441-CC7D-5DF2-7CA9-3C0BDC3B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736E-2C07-4F44-987E-32124A187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71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20542-163C-0576-9AA4-4F61E017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F4A85C-FDE2-9D9B-FE5F-C146358A6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B2BD6-266C-6DA3-7F53-934547F5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2BF8-4885-45D1-9CFC-3E0DF82B7C95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442C3-4802-AE0A-B877-307D2335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9F4373-5508-7F5B-5C36-912EC6AB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736E-2C07-4F44-987E-32124A187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30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BFD6C7-C9E7-E5D4-E0A3-7FC9FD6DC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1AF834-CB47-D31E-068A-9FB461FC2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3AA422-0B7A-12EE-27D4-811929F7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2BF8-4885-45D1-9CFC-3E0DF82B7C95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FA705-9839-966A-2C1B-0192A4DA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A0D39-D0AB-D2CD-C16F-4A80EF52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736E-2C07-4F44-987E-32124A187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49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C28E3-6FCC-C497-D048-99E9A7B3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0758E-E84D-D36F-DCCD-53BE6066A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18183-73E0-5F7A-3ABC-BFCAF286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2BF8-4885-45D1-9CFC-3E0DF82B7C95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EB796-6990-3F51-ACF4-03E48441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34553-A004-5500-1ED6-6E9843E8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736E-2C07-4F44-987E-32124A187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50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A8E16-5A3F-85B5-6E0E-24DC6F97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3C33C3-D331-5B7C-FCB4-9FB62FDA9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AB47E-033B-13C9-750F-D97C0BD8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2BF8-4885-45D1-9CFC-3E0DF82B7C95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71A2DE-CC89-9D84-870E-9A957794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3F4067-A1F2-9DE7-135E-7438D2EF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736E-2C07-4F44-987E-32124A187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40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F691C-84D0-FF0A-3961-84F2CD37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B5578-5E29-2306-C3BF-7D7B4DA86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A7F108-924F-9F15-4F4E-96C4254CC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D70BBF-B184-9043-5D5A-D6FA73C1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2BF8-4885-45D1-9CFC-3E0DF82B7C95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452C4D-8FE0-4021-0EA5-D8689BF8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6EE429-A7E3-BF8B-561B-9778EE03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736E-2C07-4F44-987E-32124A187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2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72699-32CA-0FAD-882D-FE858B50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2A7FA0-2BFD-627F-AAF9-315CB27B1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349698-1E46-EB69-A70A-C4EFC254D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A51AF0-902C-607E-CA0F-7ECF6A4A9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35D36A-20D0-F45B-B842-960895942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346EEF-0210-334F-803E-E02CB3CD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2BF8-4885-45D1-9CFC-3E0DF82B7C95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4AD7F2-A0C2-59CD-F631-B5CB8F73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17B11B-3EF8-9AB7-26F8-FDA1BA02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736E-2C07-4F44-987E-32124A187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56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92598-BA2E-FAB1-0072-8E822A54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C4A0F5-169A-F37D-30AC-2C43F33E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2BF8-4885-45D1-9CFC-3E0DF82B7C95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EC3BEC-E3E9-51D1-2738-F714D495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40A072-DE70-33D1-F10A-E20E7981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736E-2C07-4F44-987E-32124A187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77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B6E239-4F6E-CE22-4047-78FEB8A8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2BF8-4885-45D1-9CFC-3E0DF82B7C95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CB1CE4-16D0-D01E-3A92-6412F2D7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7A53FF-FA46-28AA-97D1-A65E5480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736E-2C07-4F44-987E-32124A187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15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7172D-E11F-A20A-C662-6B16915A4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BA32E-0ACD-F57A-2026-F0D25FA35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798D06-7325-8AF1-0ED8-7AA6026C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7AD3B-83FA-B7EF-1129-828AA2DA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2BF8-4885-45D1-9CFC-3E0DF82B7C95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1C1403-FEC0-99BE-98FF-673242CD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844220-9892-B9BC-9E8A-3EA5782A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736E-2C07-4F44-987E-32124A187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74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C9828-752C-9878-0562-74A639B1A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4188D4-52BE-495A-5D26-8953A24C5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4E588B-4002-9B30-1DC4-148BAF6CF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C8B2A9-C3B6-3AB7-806D-F9C29076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2BF8-4885-45D1-9CFC-3E0DF82B7C95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CC1335-68A3-537E-CA52-BFD150A5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5424DF-D764-6B7C-8EA5-21AB381E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736E-2C07-4F44-987E-32124A187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97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EB4913-E89C-866B-686B-9A2A64A9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6F14CB-98E5-870E-5773-5F6D043C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DBAB5-C9E4-EA7C-2546-38CC648A7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12BF8-4885-45D1-9CFC-3E0DF82B7C95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97D1E-AB1E-F756-993E-EA22A812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30434-69F0-688A-B30D-79E7AAFA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D736E-2C07-4F44-987E-32124A187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51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1908E1-073E-3560-FAD2-AC71525BC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044045"/>
            <a:ext cx="90106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7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D41AA-189B-2741-DAB8-6600E1DB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LoRA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6E3B77-A7C7-4850-8A39-9D8BE9424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662" y="1690688"/>
            <a:ext cx="3572405" cy="39744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F68CB1A-283B-9EBD-4C7C-EBE90C28AC8E}"/>
                  </a:ext>
                </a:extLst>
              </p:cNvPr>
              <p:cNvSpPr txBox="1"/>
              <p:nvPr/>
            </p:nvSpPr>
            <p:spPr>
              <a:xfrm flipH="1">
                <a:off x="838200" y="1913466"/>
                <a:ext cx="5271348" cy="968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初始化：</a:t>
                </a:r>
                <a:r>
                  <a:rPr lang="en-US" altLang="zh-CN" sz="2000" dirty="0"/>
                  <a:t>B=0, A=random Gaussian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F68CB1A-283B-9EBD-4C7C-EBE90C28A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00" y="1913466"/>
                <a:ext cx="5271348" cy="968791"/>
              </a:xfrm>
              <a:prstGeom prst="rect">
                <a:avLst/>
              </a:prstGeom>
              <a:blipFill>
                <a:blip r:embed="rId3"/>
                <a:stretch>
                  <a:fillRect l="-1042"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87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D41AA-189B-2741-DAB8-6600E1DB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LoRA</a:t>
            </a:r>
            <a:r>
              <a:rPr lang="zh-CN" altLang="en-US" dirty="0"/>
              <a:t>收敛慢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ED9803-EEF3-5584-DD7A-B7A4306C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00" y="902640"/>
            <a:ext cx="4992688" cy="50527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D81F71-7DC5-134D-76AD-6DAD6DEA50FD}"/>
              </a:ext>
            </a:extLst>
          </p:cNvPr>
          <p:cNvSpPr txBox="1"/>
          <p:nvPr/>
        </p:nvSpPr>
        <p:spPr>
          <a:xfrm flipH="1">
            <a:off x="838200" y="1913466"/>
            <a:ext cx="5271348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相同学习率下，需要约</a:t>
            </a:r>
            <a:r>
              <a:rPr lang="en-US" altLang="zh-CN" sz="2000" dirty="0"/>
              <a:t>5</a:t>
            </a:r>
            <a:r>
              <a:rPr lang="zh-CN" altLang="en-US" sz="2000" dirty="0"/>
              <a:t>倍的</a:t>
            </a:r>
            <a:r>
              <a:rPr lang="en-US" altLang="zh-CN" sz="2000" dirty="0"/>
              <a:t>Step</a:t>
            </a:r>
            <a:r>
              <a:rPr lang="zh-CN" altLang="en-US" sz="2000" dirty="0"/>
              <a:t>，</a:t>
            </a:r>
            <a:r>
              <a:rPr lang="en-US" altLang="zh-CN" sz="2000" dirty="0"/>
              <a:t>loss</a:t>
            </a:r>
            <a:r>
              <a:rPr lang="zh-CN" altLang="en-US" sz="2000" dirty="0"/>
              <a:t>才能收敛到和全量微调类似的水平</a:t>
            </a:r>
          </a:p>
        </p:txBody>
      </p:sp>
    </p:spTree>
    <p:extLst>
      <p:ext uri="{BB962C8B-B14F-4D97-AF65-F5344CB8AC3E}">
        <p14:creationId xmlns:p14="http://schemas.microsoft.com/office/powerpoint/2010/main" val="273407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D41AA-189B-2741-DAB8-6600E1DB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LoRA-GA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55252EA-311A-DED6-A8E4-7CA5A115B5D7}"/>
                  </a:ext>
                </a:extLst>
              </p:cNvPr>
              <p:cNvSpPr txBox="1"/>
              <p:nvPr/>
            </p:nvSpPr>
            <p:spPr>
              <a:xfrm flipH="1">
                <a:off x="838200" y="1471878"/>
                <a:ext cx="8957733" cy="1429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altLang="zh-CN" sz="20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altLang="zh-CN" sz="20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修改初始化的方式，使得</a:t>
                </a:r>
                <a:r>
                  <a:rPr lang="en-US" altLang="zh-CN" sz="2000" dirty="0"/>
                  <a:t>the update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sz="2000" dirty="0"/>
                  <a:t> matches the update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sz="2000" dirty="0"/>
                  <a:t> closely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55252EA-311A-DED6-A8E4-7CA5A115B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00" y="1471878"/>
                <a:ext cx="8957733" cy="1429494"/>
              </a:xfrm>
              <a:prstGeom prst="rect">
                <a:avLst/>
              </a:prstGeom>
              <a:blipFill>
                <a:blip r:embed="rId2"/>
                <a:stretch>
                  <a:fillRect l="-613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07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D41AA-189B-2741-DAB8-6600E1DB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on T5-base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FB4C1A-966B-C0C3-AE5B-36793CED5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18" y="1690688"/>
            <a:ext cx="10710964" cy="452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7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D41AA-189B-2741-DAB8-6600E1DB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on Llama2-7B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464945-36B2-DC86-9649-201EE313D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22" y="1605143"/>
            <a:ext cx="10176956" cy="488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5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D41AA-189B-2741-DAB8-6600E1DB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and Time Costs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CC5A02-F74E-8A18-20D2-BEC1C275E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043112"/>
            <a:ext cx="112014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5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81</Words>
  <Application>Microsoft Office PowerPoint</Application>
  <PresentationFormat>宽屏</PresentationFormat>
  <Paragraphs>12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LoRA</vt:lpstr>
      <vt:lpstr>LoRA收敛慢</vt:lpstr>
      <vt:lpstr>LoRA-GA</vt:lpstr>
      <vt:lpstr>Experiment on T5-base</vt:lpstr>
      <vt:lpstr>Experiment on Llama2-7B</vt:lpstr>
      <vt:lpstr>Memory and Time Costs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Zeqing ZQ14 Zhao</dc:creator>
  <cp:lastModifiedBy>Zeqing ZQ14 Zhao</cp:lastModifiedBy>
  <cp:revision>1</cp:revision>
  <dcterms:created xsi:type="dcterms:W3CDTF">2024-07-20T14:21:52Z</dcterms:created>
  <dcterms:modified xsi:type="dcterms:W3CDTF">2024-07-22T06:41:57Z</dcterms:modified>
</cp:coreProperties>
</file>