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/>
    <p:restoredTop sz="95707"/>
  </p:normalViewPr>
  <p:slideViewPr>
    <p:cSldViewPr snapToGrid="0">
      <p:cViewPr varScale="1">
        <p:scale>
          <a:sx n="80" d="100"/>
          <a:sy n="80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3121-90D7-F9DD-B484-77C69FE66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23BD2-5C70-2286-3922-8CFAEBD6B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B489-C82A-DEC0-8E54-682C05EA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6CC1-7A31-BD06-FC68-1B237716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2F6F-1E3C-1661-1386-80B4F4B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B853-21C0-6561-9648-64A4427C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3D243-595E-9384-52C4-504B72FB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7CBF-E1DF-59DC-6A1C-4C75674E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0B13-5978-7118-D3AF-CDA9BD65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CBBA-C50E-209D-ACDA-BD6DB897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DA155-19EE-AD7E-6C0A-CB0B33289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A1D0-C6A3-E94E-3165-6ABEB483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D098-1E4E-9027-2C80-770D60E8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882B-6B2B-0D42-72E2-BA602C3E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7961-E0AE-E8CA-221C-601003EA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00C5-A10B-F100-7ACE-6560F596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079B-A256-466A-B9CC-99BA356E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B391-E557-2C05-3C64-3504126E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42D2-62DC-D5E8-35E0-439AA0D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962C-52C2-3F9A-6344-0FC83869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71C5-8C12-83C2-CC16-52430809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1DFD-F634-304B-8CC0-8669D9F2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547-6530-9F11-9CF5-B66D5866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8A9E-A1F9-1579-1630-BAB0E58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A590-2729-4E17-0AA9-9BE75648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3BA0-B8C5-47FF-6FDF-2CC4253B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1448-16E9-A6CA-34D3-D7063AAEE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5A3C-9AC5-A331-F1DB-F2164CAA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6DC1-594C-91A2-E2B3-885FB26C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EAAE-3475-F6F0-56A7-272E1E7B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D6393-A150-27B7-A03D-1CF07BED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ABF4-5885-A9EA-372A-33474D99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D1738-9554-758E-D52C-1AFAF9AC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FCADB-A79B-726A-51A0-2BFEE04D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D0E59-985B-6430-7FF7-F9BF00A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FAD34-4857-5CC6-55F4-709F39511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60789-63B8-979D-D6A5-E3004D1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33C66-37EF-D489-9C16-1C2F8D0A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D4639-3292-2164-EFFE-1AEB7E78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1283-FE57-5B71-BA30-3A4EE5A6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C7964-B88C-6C6F-6645-8163AAEA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FD2C9-8652-167B-8945-F5BEC90F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3F674-75BA-C5E0-F698-FAB3E4C7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3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148C9-5137-F726-33FE-1598D7E2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4970B-A9E1-4EAE-DDE6-32E8CD2D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AAB6-BD45-5F1C-12EB-08B5F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3583-E0C4-DC75-A5C1-C5A4466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38BA-DFB5-9678-40D5-84D1167E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10FB-203D-CD0E-C389-9262B723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6A01-8013-2B99-E04C-2B12896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7D739-910E-C358-5B93-E4B0BA2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16BE-02FA-9BFD-DFC1-47ADAB25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21D1-AC4E-12F6-A3F3-162FE378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14D75-B777-CA42-2892-A5640A53C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83EA-9A24-33C4-508E-8DF5CE92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ED447-3B43-D3C5-0E28-5529742B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92B2-1541-BBA0-8E76-CA3F15B2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4139-A38A-9C1C-C5FE-EC509CE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ECAD0-6F02-3B4F-E4AB-B6B4B2DA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D90B-0A9B-6C36-1E10-F415E99F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E03-41F2-BB87-04B7-BB18D3D38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9B0A-5620-7E40-955C-8ADFC2111B4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4C1C-05DE-F3B4-D036-53749E46C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8736-D213-FA67-00B2-79CC6287E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777C-3851-3842-809D-2E018DA4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CB9B0A-CFD3-213C-968B-223AD9C00267}"/>
              </a:ext>
            </a:extLst>
          </p:cNvPr>
          <p:cNvSpPr/>
          <p:nvPr/>
        </p:nvSpPr>
        <p:spPr>
          <a:xfrm>
            <a:off x="4696689" y="1989118"/>
            <a:ext cx="2137559" cy="463138"/>
          </a:xfrm>
          <a:prstGeom prst="rect">
            <a:avLst/>
          </a:prstGeom>
          <a:solidFill>
            <a:schemeClr val="accent2"/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SIGN UP</a:t>
            </a:r>
          </a:p>
        </p:txBody>
      </p:sp>
      <p:sp>
        <p:nvSpPr>
          <p:cNvPr id="3" name="Bevel 2">
            <a:extLst>
              <a:ext uri="{FF2B5EF4-FFF2-40B4-BE49-F238E27FC236}">
                <a16:creationId xmlns:a16="http://schemas.microsoft.com/office/drawing/2014/main" id="{9187857C-0A35-A7EB-93D5-23835A5D3562}"/>
              </a:ext>
            </a:extLst>
          </p:cNvPr>
          <p:cNvSpPr/>
          <p:nvPr/>
        </p:nvSpPr>
        <p:spPr>
          <a:xfrm>
            <a:off x="5296394" y="4043549"/>
            <a:ext cx="3075709" cy="84908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E369F-39C1-8906-0552-6E21A73DFBEF}"/>
              </a:ext>
            </a:extLst>
          </p:cNvPr>
          <p:cNvSpPr/>
          <p:nvPr/>
        </p:nvSpPr>
        <p:spPr>
          <a:xfrm>
            <a:off x="1935678" y="1989118"/>
            <a:ext cx="2137559" cy="463138"/>
          </a:xfrm>
          <a:prstGeom prst="rect">
            <a:avLst/>
          </a:prstGeom>
          <a:solidFill>
            <a:schemeClr val="accent2"/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SIGN UP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972070-B74C-C729-D0AE-028680903EB8}"/>
              </a:ext>
            </a:extLst>
          </p:cNvPr>
          <p:cNvSpPr/>
          <p:nvPr/>
        </p:nvSpPr>
        <p:spPr>
          <a:xfrm>
            <a:off x="1733797" y="3429000"/>
            <a:ext cx="2113808" cy="703613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Okonkwo</dc:creator>
  <cp:lastModifiedBy>Daniel Okonkwo</cp:lastModifiedBy>
  <cp:revision>1</cp:revision>
  <dcterms:created xsi:type="dcterms:W3CDTF">2023-10-11T21:36:36Z</dcterms:created>
  <dcterms:modified xsi:type="dcterms:W3CDTF">2023-10-12T03:50:20Z</dcterms:modified>
</cp:coreProperties>
</file>