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7aaed573.jpe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6c3faff1.pn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49382ebc.jpe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7845e32.pn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3442879.jpe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6fbd219b.pn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69e9806c.jpeg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60ee68c6.png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2f2fcf85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4420d0e1.jpeg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467186b8.png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4743be29.jpeg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30799a4c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7f810c70.jpeg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7157ce75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6be13cf6.jpe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a2a9106971cf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Report: May 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37 building permits in May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-7.50%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(40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$50,593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-48.60%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($98,436)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177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-6.84%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(190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$491,269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110.17%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($233,752)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$43,584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$102,089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$37,829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Cental West End Permit Cost Breakdown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6 building permits in May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$62,333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361.10%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($13,518)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20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-23.08%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(26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$1,077,203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1524.87%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($66,295)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$62,333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79535"/>
                <a:gridCol w="951906"/>
                <a:gridCol w="1184649"/>
                <a:gridCol w="165838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WATERMAN-KINGSBURY CONDOMINIUM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$4,300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5696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HURLEY, MARIA YADIRA &amp; JOHN L PRATER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$19,669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BULLOCK, JAMES R &amp; DAN 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$182,351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BURKE, TIMOTHY ROBERT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BERNSTEIN, CAROLYN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$62,679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RUWITCH, THOMAS E &amp; MELISSA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KINGSBURY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Permit Cost Breakdown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12 building permits in May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(8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$33,050,561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270515.11%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($12,213)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55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111.54%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(26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$7,226,885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44658.21%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($16,146)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  <a:p>
            <a:r>
              <a:rPr/>
              <a:t>Infinite change indicates 0 permits in the current or previous time period/comparison month so there was a overall increase or decrease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111534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$131,082,701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$373,181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915619"/>
                <a:gridCol w="1005931"/>
                <a:gridCol w="1184649"/>
                <a:gridCol w="195361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BIG BRICK BUILDINGS ML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6030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BI-STATE DEVELOPMENT AGENCY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$370,462,221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5720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COMMUNITY CTR 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$22,355,881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301 DEBALIVIERE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PAGEDALE CONGREGATION OF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5930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RON RAMMAHA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BI-STATE DEVELOPMENT AGENCY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$1,831,648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5720 DEGIVERVILLE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COMMUNITY CTR LP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$1,330,804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301-331 DEBALIVIERE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RAINEY, TERESA &amp; SHAUN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5830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BONAN, F WILLIAM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6159 LINDELL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AYERS, CAMERON &amp; REBECCA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$3,833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6152 WASHINGTON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SCHOENFELD, KING &amp; DEANNA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6124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HESS, ROBERT J &amp; BEATRIZ ANGELICA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$118,698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6175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Permit Cost Breakdown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 building permits in May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(2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$5,423,125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16088.43%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($33,500)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30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114.29%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(14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$746,922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377.22%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($156,514)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$5,423,125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3246"/>
                <a:gridCol w="951906"/>
                <a:gridCol w="1184649"/>
                <a:gridCol w="15963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DELMAR DIVINE MASTER LANDLORD COMMER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$10,840,000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5535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MABS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5931 MAPLE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Permit Cost Breakdown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building permits in May 2020</a:t>
            </a:r>
          </a:p>
          <a:p>
            <a:pPr lvl="1"/>
            <a:r>
              <a:rPr cap="none" sz="24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F0">
                    <a:alpha val="100000"/>
                  </a:srgbClr>
                </a:solidFill>
                <a:latin typeface="Arial"/>
                <a:cs typeface="Arial"/>
              </a:rPr>
              <a:t>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$14,000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Summary: Average Building Permit Cost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May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$3,200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14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-12.50%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$76,225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19.90%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($63,575)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05591"/>
                <a:gridCol w="951906"/>
                <a:gridCol w="1184649"/>
                <a:gridCol w="1464185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MDE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5166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Permit Cost Breakdown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1 building permits in May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(0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$10,500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Infinite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5 total building permits in 2020</a:t>
            </a:r>
          </a:p>
          <a:p>
            <a:pPr lvl="1"/>
            <a:r>
              <a:rPr cap="none" sz="24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150.00%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(2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$62,700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00B050">
                    <a:alpha val="100000"/>
                  </a:srgbClr>
                </a:solidFill>
                <a:latin typeface="Arial"/>
                <a:cs typeface="Arial"/>
              </a:rPr>
              <a:t>8260.00%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($750)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914117"/>
                <a:gridCol w="951906"/>
                <a:gridCol w="1184649"/>
                <a:gridCol w="141002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BOOKER, RICHARD JR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1234 BAYARD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 Permit Cost Breakdown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1037650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$50,593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$62,333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$9,590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Fountain Park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$33,050,561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$1,350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$5,423,125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0 building permits in May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-100.00%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($15,000)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-33.33%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$800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-88.32%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($6,850)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2 building permits in May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-66.67%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(6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$1,350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-92.77%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($18,667)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6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-64.71%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(17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$40,013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-77.56%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($178,321)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13709"/>
                <a:gridCol w="967459"/>
                <a:gridCol w="1184649"/>
                <a:gridCol w="1766914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FLOWERS, DEAUN 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915 PENDLETON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PATTERSON, SHARON E &amp; NICHOLE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1318 N NEWSTEAD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Permit Cost Breakdown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8 building permits in May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-27.27%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May 2019 (11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$9,590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May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-17.08%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May 2019 ($11,565)</a:t>
            </a:r>
          </a:p>
          <a:p>
            <a:pPr/>
            <a:r>
              <a:rPr cap="none" sz="280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48 total building permits in 2020</a:t>
            </a:r>
          </a:p>
          <a:p>
            <a:pPr lvl="1"/>
            <a:r>
              <a:rPr cap="none" sz="24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-38.46% change 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compared to this time in 2019 (78 total building permits)</a:t>
            </a:r>
          </a:p>
          <a:p>
            <a:pPr lvl="1"/>
            <a:r>
              <a:rPr cap="none" sz="24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$127,077</a:t>
            </a:r>
            <a:r>
              <a:rPr cap="none" sz="2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: Average building permit cost in 2020</a:t>
            </a:r>
          </a:p>
          <a:p>
            <a:pPr lvl="2"/>
            <a:r>
              <a:rPr cap="none"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-9.58% change</a:t>
            </a:r>
            <a:r>
              <a:rPr cap="none" sz="2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 compared to this time in 2019 ($140,536)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$6,543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024555"/>
                <a:gridCol w="1005931"/>
                <a:gridCol w="1184649"/>
                <a:gridCol w="1813503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POPEK, JACOB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4440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LONI PROPERTIES 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4121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CITY DOGS REALTY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4322 VISTA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SPENCER REAL ESTATE 763 NORTH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4306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CROSSFACE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$26,000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4243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MCNALLY, SHANNON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4455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TROUTS LANDING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4234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280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PRIME PORCH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4412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Permit Cost Breakdown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2020-06-25T14:48:54Z</dcterms:modified>
  <cp:category/>
</cp:coreProperties>
</file>