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b9c834a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de47990.jpeg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7d4e022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65ddf1b.jpeg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6e518c.png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78350a63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cdb0687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d71da0d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2516760.jpeg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40ec7590.png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7847c.jpeg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6344792d.png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1f96f8b3.jpeg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b426c8d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3579488b.jpeg"/></Relationships>
</file>

<file path=ppt/slides/_rels/slide5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2cd77151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c6654a31180.jpe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building permits in Central West End in January 2020</a:t>
            </a:r>
          </a:p>
          <a:p>
            <a:r>
              <a:rPr/>
              <a:t>-26.00% change compared to January 2019 (50 total building permits)</a:t>
            </a:r>
          </a:p>
          <a:p>
            <a:r>
              <a:rPr/>
              <a:t>$2,091,923 : Average building permit cost in Central West End in January 2020</a:t>
            </a:r>
          </a:p>
          <a:p>
            <a:r>
              <a:rPr/>
              <a:t>865.25% change compared to January 2019 ($216,724)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37 total building permits in Central West End in 2020</a:t>
            </a:r>
          </a:p>
          <a:p>
            <a:r>
              <a:rPr/>
              <a:t>-26.00% change compared to this time in 2019 (50 total building permits)</a:t>
            </a:r>
          </a:p>
          <a:p>
            <a:r>
              <a:rPr/>
              <a:t>$2,091,923 : Average building permit cost in Central West End in 2020</a:t>
            </a:r>
          </a:p>
          <a:p>
            <a:r>
              <a:rPr/>
              <a:t>865.25% change compared to this time in 2019 ($216,724)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$4,313,105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building permits in DeBaliviere Place in January 2020</a:t>
            </a:r>
          </a:p>
          <a:p>
            <a:r>
              <a:rPr/>
              <a:t>-50.00% change compared to January 2019 (8 total building permits)</a:t>
            </a:r>
          </a:p>
          <a:p>
            <a:r>
              <a:rPr/>
              <a:t>$4,512,000 : Average building permit cost in DeBaliviere Place in January 2020</a:t>
            </a:r>
          </a:p>
          <a:p>
            <a:r>
              <a:rPr/>
              <a:t>17220.54% change compared to January 2019 ($26,050)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4 total building permits in DeBaliviere Place in 2020</a:t>
            </a:r>
          </a:p>
          <a:p>
            <a:r>
              <a:rPr/>
              <a:t>-50.00% change compared to this time in 2019 (8 total building permits)</a:t>
            </a:r>
          </a:p>
          <a:p>
            <a:r>
              <a:rPr/>
              <a:t>$4,512,000 : Average building permit cost in DeBaliviere Place in 2020</a:t>
            </a:r>
          </a:p>
          <a:p>
            <a:r>
              <a:rPr/>
              <a:t>17220.54% change compared to this time in 2019 ($26,050)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637336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building permits in Skinker DeBaliviere in January 2020</a:t>
            </a:r>
          </a:p>
          <a:p>
            <a:r>
              <a:rPr/>
              <a:t>16.67% change compared to January 2019 (6 total building permits)</a:t>
            </a:r>
          </a:p>
          <a:p>
            <a:r>
              <a:rPr/>
              <a:t>$27,571 : Average building permit cost in Skinker DeBaliviere in January 2020</a:t>
            </a:r>
          </a:p>
          <a:p>
            <a:r>
              <a:rPr/>
              <a:t>-19.31% change compared to January 2019 ($34,170)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7 total building permits in Skinker DeBaliviere in 2020</a:t>
            </a:r>
          </a:p>
          <a:p>
            <a:r>
              <a:rPr/>
              <a:t>16.67% change compared to this time in 2019 (6 total building permits)</a:t>
            </a:r>
          </a:p>
          <a:p>
            <a:r>
              <a:rPr/>
              <a:t>$27,571 : Average building permit cost in Skinker DeBaliviere in 2020</a:t>
            </a:r>
          </a:p>
          <a:p>
            <a:r>
              <a:rPr/>
              <a:t>-19.31% change compared to this time in 2019 ($34,170)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building permits in West End in January 2020</a:t>
            </a:r>
          </a:p>
          <a:p>
            <a:r>
              <a:rPr/>
              <a:t>150.00% change compared to January 2019 (4 total building permits)</a:t>
            </a:r>
          </a:p>
          <a:p>
            <a:r>
              <a:rPr/>
              <a:t>$8,000 : Average building permit cost in West End in January 2020</a:t>
            </a:r>
          </a:p>
          <a:p>
            <a:r>
              <a:rPr/>
              <a:t>-97.49% change compared to January 2019 ($318,350)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10 total building permits in West End in 2020</a:t>
            </a:r>
          </a:p>
          <a:p>
            <a:r>
              <a:rPr/>
              <a:t>150.00% change compared to this time in 2019 (4 total building permits)</a:t>
            </a:r>
          </a:p>
          <a:p>
            <a:r>
              <a:rPr/>
              <a:t>$8,000 : Average building permit cost in West End in 2020</a:t>
            </a:r>
          </a:p>
          <a:p>
            <a:r>
              <a:rPr/>
              <a:t>-97.49% change compared to this time in 2019 ($318,350)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6868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Visitation Park in January 2020</a:t>
            </a:r>
          </a:p>
          <a:p>
            <a:r>
              <a:rPr/>
              <a:t>NaN change compared to January 2019 (0 total building permits)</a:t>
            </a:r>
          </a:p>
          <a:p>
            <a:r>
              <a:rPr/>
              <a:t>NaN : Average building permit cost in Visitation Park in January 2020</a:t>
            </a:r>
          </a:p>
          <a:p>
            <a:r>
              <a:rPr/>
              <a:t>NaN change compared to January 2019 (NaN)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Visitation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Visitation Park in 2020</a:t>
            </a:r>
          </a:p>
          <a:p>
            <a:r>
              <a:rPr/>
              <a:t>NaN change compared to this time in 2019 (0 total building permits)</a:t>
            </a:r>
          </a:p>
          <a:p>
            <a:r>
              <a:rPr/>
              <a:t>NaN : Average building permit cost in Visitation Park in 2020</a:t>
            </a:r>
          </a:p>
          <a:p>
            <a:r>
              <a:rPr/>
              <a:t>NaN change compared to this time in 2019 (NaN)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building permits in Academy in January 2020</a:t>
            </a:r>
          </a:p>
          <a:p>
            <a:r>
              <a:rPr/>
              <a:t>100.00% change compared to January 2019 (3 total building permits)</a:t>
            </a:r>
          </a:p>
          <a:p>
            <a:r>
              <a:rPr/>
              <a:t>$85,825 : Average building permit cost in Academy in January 2020</a:t>
            </a:r>
          </a:p>
          <a:p>
            <a:r>
              <a:rPr/>
              <a:t>-8.12% change compared to January 2019 ($93,405)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6 total building permits in Academy in 2020</a:t>
            </a:r>
          </a:p>
          <a:p>
            <a:r>
              <a:rPr/>
              <a:t>100.00% change compared to this time in 2019 (3 total building permits)</a:t>
            </a:r>
          </a:p>
          <a:p>
            <a:r>
              <a:rPr/>
              <a:t>$85,825 : Average building permit cost in Academy in 2020</a:t>
            </a:r>
          </a:p>
          <a:p>
            <a:r>
              <a:rPr/>
              <a:t>-8.12% change compared to this time in 2019 ($93,405)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4764024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$2,091,923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LAVINCENT HOOKER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building permits in Fountain Park in January 2020</a:t>
            </a:r>
          </a:p>
          <a:p>
            <a:r>
              <a:rPr/>
              <a:t>-100.00% change compared to January 2019 (1 total building permits)</a:t>
            </a:r>
          </a:p>
          <a:p>
            <a:r>
              <a:rPr/>
              <a:t>NaN : Average building permit cost in Fountain Park in January 2020</a:t>
            </a:r>
          </a:p>
          <a:p>
            <a:r>
              <a:rPr/>
              <a:t>NaN change compared to January 2019 ($500)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Fountain Park: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0 total building permits in Fountain Park 2020</a:t>
            </a:r>
          </a:p>
          <a:p>
            <a:r>
              <a:rPr/>
              <a:t>-100.00% change compared to this time in 2019 (1 total building permits)</a:t>
            </a:r>
          </a:p>
          <a:p>
            <a:r>
              <a:rPr/>
              <a:t>NaN : Average building permit cost in Fountain Park in 2020</a:t>
            </a:r>
          </a:p>
          <a:p>
            <a:r>
              <a:rPr/>
              <a:t>NaN change compared to this time in 2019 ($500)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building permits in Lewis Place in January 2020</a:t>
            </a:r>
          </a:p>
          <a:p>
            <a:r>
              <a:rPr/>
              <a:t>-50.00% change compared to January 2019 (2 total building permits)</a:t>
            </a:r>
          </a:p>
          <a:p>
            <a:r>
              <a:rPr/>
              <a:t>$2,500 : Average building permit cost in Lewis Place in January 2020</a:t>
            </a:r>
          </a:p>
          <a:p>
            <a:r>
              <a:rPr/>
              <a:t>-73.68% change compared to January 2019 ($9,500)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1 total building permits in Lewis Place in 2020</a:t>
            </a:r>
          </a:p>
          <a:p>
            <a:r>
              <a:rPr/>
              <a:t>-50.00% change compared to this time in 2019 (2 total building permits)</a:t>
            </a:r>
          </a:p>
          <a:p>
            <a:r>
              <a:rPr/>
              <a:t>$2,500 : Average building permit cost in Lewis Place in 2020</a:t>
            </a:r>
          </a:p>
          <a:p>
            <a:r>
              <a:rPr/>
              <a:t>-73.68% change compared to this time in 2019 ($9,500)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5650992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building permits in Forest Park Southeast in January 2020</a:t>
            </a:r>
          </a:p>
          <a:p>
            <a:r>
              <a:rPr/>
              <a:t>-35.71% change compared to January 2019 (14 total building permits)</a:t>
            </a:r>
          </a:p>
          <a:p>
            <a:r>
              <a:rPr/>
              <a:t>$44,015 : Average building permit cost in Forest Park Southeast in January 2020</a:t>
            </a:r>
          </a:p>
          <a:p>
            <a:r>
              <a:rPr/>
              <a:t>-70.77% change compared to January 2019 ($150,583)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building permits in Vandeventer in January 2020</a:t>
            </a:r>
          </a:p>
          <a:p>
            <a:r>
              <a:rPr/>
              <a:t>-50.00% change compared to January 2019 (4 total building permits)</a:t>
            </a:r>
          </a:p>
          <a:p>
            <a:r>
              <a:rPr/>
              <a:t>$102,500 : Average building permit cost in Vandeventer in January 2020</a:t>
            </a:r>
          </a:p>
          <a:p>
            <a:r>
              <a:rPr/>
              <a:t>391.25% change compared to January 2019 ($20,865)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2 total building permits in Vandeventer in 2020</a:t>
            </a:r>
          </a:p>
          <a:p>
            <a:r>
              <a:rPr/>
              <a:t>-50.00% change compared to this time in 2019 (4 total building permits)</a:t>
            </a:r>
          </a:p>
          <a:p>
            <a:r>
              <a:rPr/>
              <a:t>$102,500 : Average building permit cost in Vandeventer in 2020</a:t>
            </a:r>
          </a:p>
          <a:p>
            <a:r>
              <a:rPr/>
              <a:t>391.25% change compared to this time in 2019 ($20,865)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7562088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Southeast: Summary Notes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9 total building permits in Forest Park Southeast in 2020</a:t>
            </a:r>
          </a:p>
          <a:p>
            <a:r>
              <a:rPr/>
              <a:t>-35.71% change compared to this time in 2019 (14 total building permits)</a:t>
            </a:r>
          </a:p>
          <a:p>
            <a:r>
              <a:rPr/>
              <a:t>$44,015 : Average building permit cost in Forest Park Southeast in 2020</a:t>
            </a:r>
          </a:p>
          <a:p>
            <a:r>
              <a:rPr/>
              <a:t>-70.77% change compared to this time in 2019 ($150,583)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Title 1"/>
          <p:cNvPicPr>
            <a:picLocks noGrp="1"/>
          </p:cNvPicPr>
          <p:nvPr>
            <p:ph type="title"/>
          </p:nvPr>
        </p:nvPicPr>
        <p:blipFill>
          <a:blip cstate="print" r:embed="rId2"/>
          <a:stretch>
            <a:fillRect/>
          </a:stretch>
        </p:blipFill>
        <p:spPr>
          <a:xfrm>
            <a:off x="457200" y="274638"/>
            <a:ext cx="8449056" cy="6830568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2020-04-22T10:25:11Z</dcterms:modified>
  <cp:category/>
</cp:coreProperties>
</file>