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c663ddba9d7.png"/></Relationships>
</file>

<file path=ppt/slides/_rels/slide1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c667222965d.jpeg"/></Relationships>
</file>

<file path=ppt/slides/_rels/slide1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c665961f8ba.png"/></Relationships>
</file>

<file path=ppt/slides/_rels/slide1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c666ed32325.jpeg"/></Relationships>
</file>

<file path=ppt/slides/_rels/slide1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c666a3c5840.png"/></Relationships>
</file>

<file path=ppt/slides/_rels/slide2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c66246ed17.jpeg"/></Relationships>
</file>

<file path=ppt/slides/_rels/slide2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c66580315ea.png"/></Relationships>
</file>

<file path=ppt/slides/_rels/slide2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c661a1e0850.png"/></Relationships>
</file>

<file path=ppt/slides/_rels/slide3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c66b0e55b7.jpeg"/></Relationships>
</file>

<file path=ppt/slides/_rels/slide3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c664058730c.png"/></Relationships>
</file>

<file path=ppt/slides/_rels/slide3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c6611d3c62f.jpeg"/></Relationships>
</file>

<file path=ppt/slides/_rels/slide3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c663ebbfb52.png"/></Relationships>
</file>

<file path=ppt/slides/_rels/slide4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c6664b4aac7.jpeg"/></Relationships>
</file>

<file path=ppt/slides/_rels/slide4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c667c5efd1c.png"/></Relationships>
</file>

<file path=ppt/slides/_rels/slide4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c6688a714.jpeg"/></Relationships>
</file>

<file path=ppt/slides/_rels/slide5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c666149cb6c.png"/></Relationships>
</file>

<file path=ppt/slides/_rels/slide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c665a776a96.jpeg"/></Relationships>
</file>

<file path=ppt/slides/_rels/slide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/>
              <a:t>St. Louis Central Corridor West Building Permits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/>
              <a:t>March</a:t>
            </a:r>
          </a:p>
          <a:p>
            <a:r>
              <a:rPr/>
              <a:t>2020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/>
              <a:t>Washington University Medical Center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Central West End: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49 building permits in Central West End in March 2020</a:t>
            </a:r>
          </a:p>
          <a:p>
            <a:r>
              <a:rPr/>
              <a:t>19.51% change compared to March 2019 (41 total building permits)</a:t>
            </a:r>
          </a:p>
          <a:p>
            <a:r>
              <a:rPr/>
              <a:t>$93,112 : Average building permit cost in Central West End in March 2020</a:t>
            </a:r>
          </a:p>
          <a:p>
            <a:r>
              <a:rPr/>
              <a:t>-61.23% change compared to March 2019 ($240,184)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Central West End: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117 total building permits in Central West End in 2020</a:t>
            </a:r>
          </a:p>
          <a:p>
            <a:r>
              <a:rPr/>
              <a:t>-5.65% change compared to this time in 2019 (124 total building permits)</a:t>
            </a:r>
          </a:p>
          <a:p>
            <a:r>
              <a:rPr/>
              <a:t>$714,740 : Average building permit cost in Central West End in 2020</a:t>
            </a:r>
          </a:p>
          <a:p>
            <a:r>
              <a:rPr/>
              <a:t>273.62% change compared to this time in 2019 ($191,302)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Title 1"/>
          <p:cNvPicPr>
            <a:picLocks noGrp="1"/>
          </p:cNvPicPr>
          <p:nvPr>
            <p:ph type="title"/>
          </p:nvPr>
        </p:nvPicPr>
        <p:blipFill>
          <a:blip cstate="print" r:embed="rId2"/>
          <a:stretch>
            <a:fillRect/>
          </a:stretch>
        </p:blipFill>
        <p:spPr>
          <a:xfrm>
            <a:off x="457200" y="274638"/>
            <a:ext cx="8686800" cy="6858000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Central West End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Central West End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05931"/>
                <a:gridCol w="843448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$25,728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$142,455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$78,425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DeBaliviere Place: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5 building permits in DeBaliviere Place in March 2020</a:t>
            </a:r>
          </a:p>
          <a:p>
            <a:r>
              <a:rPr/>
              <a:t>400.00% change compared to March 2019 (1 total building permits)</a:t>
            </a:r>
          </a:p>
          <a:p>
            <a:r>
              <a:rPr/>
              <a:t>$41,121 : Average building permit cost in DeBaliviere Place in March 2020</a:t>
            </a:r>
          </a:p>
          <a:p>
            <a:r>
              <a:rPr/>
              <a:t>-60.99% change compared to March 2019 ($105,406)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DeBaliviere Place: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10 total building permits in DeBaliviere Place in 2020</a:t>
            </a:r>
          </a:p>
          <a:p>
            <a:r>
              <a:rPr/>
              <a:t>-23.08% change compared to this time in 2019 (13 total building permits)</a:t>
            </a:r>
          </a:p>
          <a:p>
            <a:r>
              <a:rPr/>
              <a:t>$1,826,761 : Average building permit cost in DeBaliviere Place in 2020</a:t>
            </a:r>
          </a:p>
          <a:p>
            <a:r>
              <a:rPr/>
              <a:t>5384.93% change compared to this time in 2019 ($33,305)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Title 1"/>
          <p:cNvPicPr>
            <a:picLocks noGrp="1"/>
          </p:cNvPicPr>
          <p:nvPr>
            <p:ph type="title"/>
          </p:nvPr>
        </p:nvPicPr>
        <p:blipFill>
          <a:blip cstate="print" r:embed="rId2"/>
          <a:stretch>
            <a:fillRect/>
          </a:stretch>
        </p:blipFill>
        <p:spPr>
          <a:xfrm>
            <a:off x="457200" y="274638"/>
            <a:ext cx="6373368" cy="6858000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DeBaliviere Place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DeBaliviere Place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51906"/>
                <a:gridCol w="819914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$41,121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Introduction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Data retreived from https://www.stlouis-mo.gov/data/</a:t>
            </a:r>
          </a:p>
          <a:p>
            <a:r>
              <a:rPr/>
              <a:t>Building permits with a cost of $0 were dropped</a:t>
            </a:r>
          </a:p>
          <a:p>
            <a:r>
              <a:rPr/>
              <a:t>Building permits that were cancelled were dropped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DeBaliviere Place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651294"/>
                <a:gridCol w="951906"/>
                <a:gridCol w="1184649"/>
                <a:gridCol w="1828988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DEL MONTE APARTMENTS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$2,500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5622 DELMAR BLVD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WATERMAN CONDOMINIUM PLAT 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$8,000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5561 WATERMAN BLVD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WOLFF, MICHAEL A &amp; SARAH 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$120,000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24 KINGSBURY PL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BURKE, TIMOTHY ROBERT &amp;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$53,106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 WASHINGTON TER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CLARA PARK CONDOMINIUMS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$22,000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314 CLARA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Skinker DeBaliviere: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10 building permits in Skinker DeBaliviere in March 2020</a:t>
            </a:r>
          </a:p>
          <a:p>
            <a:r>
              <a:rPr/>
              <a:t>400.00% change compared to March 2019 (2 total building permits)</a:t>
            </a:r>
          </a:p>
          <a:p>
            <a:r>
              <a:rPr/>
              <a:t>$21,799 : Average building permit cost in Skinker DeBaliviere in March 2020</a:t>
            </a:r>
          </a:p>
          <a:p>
            <a:r>
              <a:rPr/>
              <a:t>533.70% change compared to March 2019 ($3,440)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Skinker DeBaliviere: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36 total building permits in Skinker DeBaliviere in 2020</a:t>
            </a:r>
          </a:p>
          <a:p>
            <a:r>
              <a:rPr/>
              <a:t>111.76% change compared to this time in 2019 (17 total building permits)</a:t>
            </a:r>
          </a:p>
          <a:p>
            <a:r>
              <a:rPr/>
              <a:t>$20,021 : Average building permit cost in Skinker DeBaliviere in 2020</a:t>
            </a:r>
          </a:p>
          <a:p>
            <a:r>
              <a:rPr/>
              <a:t>7.33% change compared to this time in 2019 ($18,653)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Skinker DeBaliviere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Skinker DeBaliviere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05931"/>
                <a:gridCol w="819914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$25,000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$21,444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Skinker DeBaliviere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830626"/>
                <a:gridCol w="1005931"/>
                <a:gridCol w="1184649"/>
                <a:gridCol w="1844881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280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OESCH, ROBERT G &amp; MICHELE 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$575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6143 KINGSBURY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BARTON, JONATHAN T &amp; JENNIFER 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$4,500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6200 MCPHERSON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RANDALL, JAMES JOSEPH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$8,450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5751 DEGIVERVILLE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DENNON, GERALD 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$6,968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5776 MCPHERSON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PASTORET, BLAISE &amp; LAYLA LINEHAN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5859 DEGIVERVILLE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WASHINGTON UNIVERSITY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$25,000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6188 MCPHERSON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MOJAVE PROPERTIES LLP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$2,500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5845 NINA PL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COTHRAN, KILINYAA LOUISE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$36,000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6228 PERSHING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KING, BENNIE 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$15,000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5726 WATERMAN BLVD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BARTON, JONATHAN T &amp; JENNIFER 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$109,000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6200 MCPHERSON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West End: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7 building permits in West End in March 2020</a:t>
            </a:r>
          </a:p>
          <a:p>
            <a:r>
              <a:rPr/>
              <a:t>40.00% change compared to March 2019 (5 total building permits)</a:t>
            </a:r>
          </a:p>
          <a:p>
            <a:r>
              <a:rPr/>
              <a:t>$98,307 : Average building permit cost in West End in March 2020</a:t>
            </a:r>
          </a:p>
          <a:p>
            <a:r>
              <a:rPr/>
              <a:t>-40.35% change compared to March 2019 ($164,800)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West End: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25 total building permits in West End in 2020</a:t>
            </a:r>
          </a:p>
          <a:p>
            <a:r>
              <a:rPr/>
              <a:t>150.00% change compared to this time in 2019 (10 total building permits)</a:t>
            </a:r>
          </a:p>
          <a:p>
            <a:r>
              <a:rPr/>
              <a:t>$82,272 : Average building permit cost in West End in 2020</a:t>
            </a:r>
          </a:p>
          <a:p>
            <a:r>
              <a:rPr/>
              <a:t>-60.92% change compared to this time in 2019 ($210,520)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Neighborhood Summary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Title 1"/>
          <p:cNvPicPr>
            <a:picLocks noGrp="1"/>
          </p:cNvPicPr>
          <p:nvPr>
            <p:ph type="title"/>
          </p:nvPr>
        </p:nvPicPr>
        <p:blipFill>
          <a:blip cstate="print" r:embed="rId2"/>
          <a:stretch>
            <a:fillRect/>
          </a:stretch>
        </p:blipFill>
        <p:spPr>
          <a:xfrm>
            <a:off x="457200" y="274638"/>
            <a:ext cx="8686800" cy="6858000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West End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West End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05931"/>
                <a:gridCol w="843448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$128,517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$180,000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$40,867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West End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496587"/>
                <a:gridCol w="1005931"/>
                <a:gridCol w="1184649"/>
                <a:gridCol w="1596314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YN, 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$180,000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5990 PAGE BLVD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CARROLL, DANIEL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$1,200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5418 BARTMER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WASHINGTON UNIVERSITY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$375,000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6197 DELMAR BLVD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JOHNSON, ERION A SR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$18,000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5886 BARTMER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PACE-DELMAR ASSOCIATES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$9,350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6211 DELMAR BLVD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TAMAYO, SAMUEL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$100,000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5626 MAPLE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ALLEN, LILLIE 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$4,600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5531 CLEMENS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Visitation Park: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0 building permits in Visitation Park in March 2020</a:t>
            </a:r>
          </a:p>
          <a:p>
            <a:r>
              <a:rPr/>
              <a:t>NaN change compared to March 2019 (0 total building permits)</a:t>
            </a:r>
          </a:p>
          <a:p>
            <a:r>
              <a:rPr/>
              <a:t>NaN : Average building permit cost in Visitation Park in March 2020</a:t>
            </a:r>
          </a:p>
          <a:p>
            <a:r>
              <a:rPr/>
              <a:t>NaN change compared to March 2019 (NaN)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Visitation Park: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1 total building permits in Visitation Park in 2020</a:t>
            </a:r>
          </a:p>
          <a:p>
            <a:r>
              <a:rPr/>
              <a:t>Inf change compared to this time in 2019 (0 total building permits)</a:t>
            </a:r>
          </a:p>
          <a:p>
            <a:r>
              <a:rPr/>
              <a:t>$14,000 : Average building permit cost in Visitation Park in 2020</a:t>
            </a:r>
          </a:p>
          <a:p>
            <a:r>
              <a:rPr/>
              <a:t>NaN change compared to this time in 2019 (NaN)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Academy: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1 building permits in Academy in March 2020</a:t>
            </a:r>
          </a:p>
          <a:p>
            <a:r>
              <a:rPr/>
              <a:t>-66.67% change compared to March 2019 (3 total building permits)</a:t>
            </a:r>
          </a:p>
          <a:p>
            <a:r>
              <a:rPr/>
              <a:t>$85,000 : Average building permit cost in Academy in March 2020</a:t>
            </a:r>
          </a:p>
          <a:p>
            <a:r>
              <a:rPr/>
              <a:t>571.23% change compared to March 2019 ($12,663)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Academy: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10 total building permits in Academy in 2020</a:t>
            </a:r>
          </a:p>
          <a:p>
            <a:r>
              <a:rPr/>
              <a:t>25.00% change compared to this time in 2019 (8 total building permits)</a:t>
            </a:r>
          </a:p>
          <a:p>
            <a:r>
              <a:rPr/>
              <a:t>$87,495 : Average building permit cost in Academy in 2020</a:t>
            </a:r>
          </a:p>
          <a:p>
            <a:r>
              <a:rPr/>
              <a:t>27.68% change compared to this time in 2019 ($68,526)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Title 1"/>
          <p:cNvPicPr>
            <a:picLocks noGrp="1"/>
          </p:cNvPicPr>
          <p:nvPr>
            <p:ph type="title"/>
          </p:nvPr>
        </p:nvPicPr>
        <p:blipFill>
          <a:blip cstate="print" r:embed="rId2"/>
          <a:stretch>
            <a:fillRect/>
          </a:stretch>
        </p:blipFill>
        <p:spPr>
          <a:xfrm>
            <a:off x="457200" y="274638"/>
            <a:ext cx="4764024" cy="6858000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Academy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Academy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51906"/>
                <a:gridCol w="819914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$85,000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Neighborhood Summary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650679"/>
                <a:gridCol w="765753"/>
                <a:gridCol w="602520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Neighborhood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555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Academy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$85,000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Central West End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$93,112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DeBaliviere Place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$41,121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Forest Park Southeast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$41,463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Fountain Park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Skinker DeBaliviere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$21,799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Vandeventer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$23,646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West End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$98,307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Academy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898497"/>
                <a:gridCol w="951906"/>
                <a:gridCol w="1184649"/>
                <a:gridCol w="1510911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CUNNINGHAM, ARTESIA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$85,000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5069 CABANNE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Fountain Park: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1 building permits in Fountain Park in March 2020</a:t>
            </a:r>
          </a:p>
          <a:p>
            <a:r>
              <a:rPr/>
              <a:t>Inf change compared to March 2019 (0 total building permits)</a:t>
            </a:r>
          </a:p>
          <a:p>
            <a:r>
              <a:rPr/>
              <a:t>$2,000 : Average building permit cost in Fountain Park in March 2020</a:t>
            </a:r>
          </a:p>
          <a:p>
            <a:r>
              <a:rPr/>
              <a:t>NaN change compared to March 2019 (NaN)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Fountain Park: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1 total building permits in Fountain Park 2020</a:t>
            </a:r>
          </a:p>
          <a:p>
            <a:r>
              <a:rPr/>
              <a:t>0.00% change compared to this time in 2019 (1 total building permits)</a:t>
            </a:r>
          </a:p>
          <a:p>
            <a:r>
              <a:rPr/>
              <a:t>$2,000 : Average building permit cost in Fountain Park in 2020</a:t>
            </a:r>
          </a:p>
          <a:p>
            <a:r>
              <a:rPr/>
              <a:t>300.00% change compared to this time in 2019 ($500)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Title 1"/>
          <p:cNvPicPr>
            <a:picLocks noGrp="1"/>
          </p:cNvPicPr>
          <p:nvPr>
            <p:ph type="title"/>
          </p:nvPr>
        </p:nvPicPr>
        <p:blipFill>
          <a:blip cstate="print" r:embed="rId2"/>
          <a:stretch>
            <a:fillRect/>
          </a:stretch>
        </p:blipFill>
        <p:spPr>
          <a:xfrm>
            <a:off x="457200" y="274638"/>
            <a:ext cx="3712464" cy="6858000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Fountain Park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Fountain Park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51906"/>
                <a:gridCol w="819914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Fountain Park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3272577"/>
                <a:gridCol w="951906"/>
                <a:gridCol w="1184649"/>
                <a:gridCol w="1402180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KOCH, FREDERICK &amp; MARJORIE DEL CARLO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1202 AUBERT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Lewis Place: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0 building permits in Lewis Place in March 2020</a:t>
            </a:r>
          </a:p>
          <a:p>
            <a:r>
              <a:rPr/>
              <a:t>NaN change compared to March 2019 (0 total building permits)</a:t>
            </a:r>
          </a:p>
          <a:p>
            <a:r>
              <a:rPr/>
              <a:t>NaN : Average building permit cost in Lewis Place in March 2020</a:t>
            </a:r>
          </a:p>
          <a:p>
            <a:r>
              <a:rPr/>
              <a:t>NaN change compared to March 2019 (NaN)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Lewis Place: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1 total building permits in Lewis Place in 2020</a:t>
            </a:r>
          </a:p>
          <a:p>
            <a:r>
              <a:rPr/>
              <a:t>-80.00% change compared to this time in 2019 (5 total building permits)</a:t>
            </a:r>
          </a:p>
          <a:p>
            <a:r>
              <a:rPr/>
              <a:t>$2,500 : Average building permit cost in Lewis Place in 2020</a:t>
            </a:r>
          </a:p>
          <a:p>
            <a:r>
              <a:rPr/>
              <a:t>-52.11% change compared to this time in 2019 ($5,220)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7 building permits in Forest Park Southeast in March 2020</a:t>
            </a:r>
          </a:p>
          <a:p>
            <a:r>
              <a:rPr/>
              <a:t>-63.16% change compared to March 2019 (19 total building permits)</a:t>
            </a:r>
          </a:p>
          <a:p>
            <a:r>
              <a:rPr/>
              <a:t>$41,463 : Average building permit cost in Forest Park Southeast in March 2020</a:t>
            </a:r>
          </a:p>
          <a:p>
            <a:r>
              <a:rPr/>
              <a:t>-59.14% change compared to March 2019 ($101,479)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Vandeventer: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1 building permits in Vandeventer in March 2020</a:t>
            </a:r>
          </a:p>
          <a:p>
            <a:r>
              <a:rPr/>
              <a:t>0.00% change compared to March 2019 (1 total building permits)</a:t>
            </a:r>
          </a:p>
          <a:p>
            <a:r>
              <a:rPr/>
              <a:t>$23,646 : Average building permit cost in Vandeventer in March 2020</a:t>
            </a:r>
          </a:p>
          <a:p>
            <a:r>
              <a:rPr/>
              <a:t>-99.14% change compared to March 2019 ($2,746,645)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Vandeventer: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4 total building permits in Vandeventer in 2020</a:t>
            </a:r>
          </a:p>
          <a:p>
            <a:r>
              <a:rPr/>
              <a:t>-50.00% change compared to this time in 2019 (8 total building permits)</a:t>
            </a:r>
          </a:p>
          <a:p>
            <a:r>
              <a:rPr/>
              <a:t>$59,344 : Average building permit cost in Vandeventer in 2020</a:t>
            </a:r>
          </a:p>
          <a:p>
            <a:r>
              <a:rPr/>
              <a:t>-83.29% change compared to this time in 2019 ($355,241)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Title 1"/>
          <p:cNvPicPr>
            <a:picLocks noGrp="1"/>
          </p:cNvPicPr>
          <p:nvPr>
            <p:ph type="title"/>
          </p:nvPr>
        </p:nvPicPr>
        <p:blipFill>
          <a:blip cstate="print" r:embed="rId2"/>
          <a:stretch>
            <a:fillRect/>
          </a:stretch>
        </p:blipFill>
        <p:spPr>
          <a:xfrm>
            <a:off x="457200" y="274638"/>
            <a:ext cx="7562088" cy="6858000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Vandeventer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Vandeventer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67459"/>
                <a:gridCol w="819914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$23,646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Vandeventer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3000953"/>
                <a:gridCol w="967459"/>
                <a:gridCol w="1184649"/>
                <a:gridCol w="2023190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GUARDIAN ANGEL SETTLEMENT ASSOC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$23,646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1127 N VANDEVENTER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25 total building permits in Forest Park Southeast in 2020</a:t>
            </a:r>
          </a:p>
          <a:p>
            <a:r>
              <a:rPr/>
              <a:t>-52.83% change compared to this time in 2019 (53 total building permits)</a:t>
            </a:r>
          </a:p>
          <a:p>
            <a:r>
              <a:rPr/>
              <a:t>$44,311 : Average building permit cost in Forest Park Southeast in 2020</a:t>
            </a:r>
          </a:p>
          <a:p>
            <a:r>
              <a:rPr/>
              <a:t>-76.24% change compared to this time in 2019 ($186,479)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Title 1"/>
          <p:cNvPicPr>
            <a:picLocks noGrp="1"/>
          </p:cNvPicPr>
          <p:nvPr>
            <p:ph type="title"/>
          </p:nvPr>
        </p:nvPicPr>
        <p:blipFill>
          <a:blip cstate="print" r:embed="rId2"/>
          <a:stretch>
            <a:fillRect/>
          </a:stretch>
        </p:blipFill>
        <p:spPr>
          <a:xfrm>
            <a:off x="457200" y="274638"/>
            <a:ext cx="8449056" cy="6830568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05931"/>
                <a:gridCol w="843448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$5,900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$264,094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$3,588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3171963"/>
                <a:gridCol w="1005931"/>
                <a:gridCol w="1184649"/>
                <a:gridCol w="1813503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CAMPBELL, GREGORY H &amp; EDNA 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$5,500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1216 S BOYLE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PARK SOUTH PROPERTIES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$7,400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4370 MANCHESTER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GS CHROMA PH I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$4,400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4071 CHOUTEAU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OREILLY, KEVIN DAVID &amp;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$7,800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4529 OAKLAND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GS CHROMA PH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$264,094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900 S SARAH 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280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J2 ENVIRONS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4345 HUNT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MALLORY, RUBY M &amp; PATRICIA A RUSSELL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4418 GIBSON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loganbogenut</cp:lastModifiedBy>
  <cp:revision>3</cp:revision>
  <dcterms:created xsi:type="dcterms:W3CDTF">2017-02-13T16:18:36Z</dcterms:created>
  <dcterms:modified xsi:type="dcterms:W3CDTF">2020-04-22T11:17:46Z</dcterms:modified>
  <cp:category/>
</cp:coreProperties>
</file>