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7e3842f3.jpeg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1fb3a042.jpeg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49de5d50.jpeg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4be8e8e3.png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22c4d529.jpeg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28868894.jpeg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12a4bffc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St. Louis Central Corridor West Building Permits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January</a:t>
            </a:r>
          </a:p>
          <a:p>
            <a:r>
              <a:rPr/>
              <a:t>2020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86868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8229600" cy="1143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8449056" cy="6830568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Introduction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Data retreived from https://www.stlouis-mo.gov/data/</a:t>
            </a:r>
          </a:p>
          <a:p>
            <a:r>
              <a:rPr/>
              <a:t>Building permits with a cost of $0 were dropped</a:t>
            </a:r>
          </a:p>
          <a:p>
            <a:r>
              <a:rPr/>
              <a:t>Building permits that were cancelled were dropped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50679"/>
                <a:gridCol w="959955"/>
                <a:gridCol w="602520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Neighborhood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Academy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$85,825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Central 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$2,091,923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DeBaliviere Place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$4,512,000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Forest Park Southeast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$44,015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Lewis Place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Skinker DeBaliviere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$27,571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Vandeventer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9 building permits in Forest Park Southeast in January 2020</a:t>
            </a:r>
          </a:p>
          <a:p>
            <a:r>
              <a:rPr/>
              <a:t>-35.71% change compared to January 2019 (14 total building permits)</a:t>
            </a:r>
          </a:p>
          <a:p>
            <a:r>
              <a:rPr/>
              <a:t>$44,015 : Average building permit cost in Forest Park Southeast in January 2020</a:t>
            </a:r>
          </a:p>
          <a:p>
            <a:r>
              <a:rPr/>
              <a:t>-70.77% change compared to January 2019 ($150,583)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9 total building permits in Forest Park Southeast in 2020</a:t>
            </a:r>
          </a:p>
          <a:p>
            <a:r>
              <a:rPr/>
              <a:t>-35.71% change compared to this time in 2019 (14 total building permits)</a:t>
            </a:r>
          </a:p>
          <a:p>
            <a:r>
              <a:rPr/>
              <a:t>$44,015 : Average building permit cost in Forest Park Southeast in 2020</a:t>
            </a:r>
          </a:p>
          <a:p>
            <a:r>
              <a:rPr/>
              <a:t>-70.77% change compared to this time in 2019 ($150,583)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1828800" cy="27432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7141464" cy="6089904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6868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loganbogenut</cp:lastModifiedBy>
  <cp:revision>3</cp:revision>
  <dcterms:created xsi:type="dcterms:W3CDTF">2017-02-13T16:18:36Z</dcterms:created>
  <dcterms:modified xsi:type="dcterms:W3CDTF">2020-04-22T09:55:33Z</dcterms:modified>
  <cp:category/>
</cp:coreProperties>
</file>