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9eb5b6c8f4f.jpeg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9eb3434ba6d.png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9eb71bb64e1.jpeg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9eb45dc2a1c.png"/></Relationships>
</file>

<file path=ppt/slides/_rels/slide1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9eb7950b818.jpeg"/></Relationships>
</file>

<file path=ppt/slides/_rels/slide2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9eb22666de1.png"/></Relationships>
</file>

<file path=ppt/slides/_rels/slide2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9eb72b7e06b.jpeg"/></Relationships>
</file>

<file path=ppt/slides/_rels/slide2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9eb5eecba4.png"/></Relationships>
</file>

<file path=ppt/slides/_rels/slide2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9eb7b7f07.jpeg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9eb32faf340.png"/></Relationships>
</file>

<file path=ppt/slides/_rels/slide3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9eb2bd0a4d0.png"/></Relationships>
</file>

<file path=ppt/slides/_rels/slide3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9ebef46a29.jpeg"/></Relationships>
</file>

<file path=ppt/slides/_rels/slide3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9eb5065b16a.png"/></Relationships>
</file>

<file path=ppt/slides/_rels/slide3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9eb4462cf62.jpeg"/></Relationships>
</file>

<file path=ppt/slides/_rels/slide4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9eb331d4e01.png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9eb797808e5.jpeg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9eb379030b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St. Louis Central Corridor West Building Permits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Monthly Report: February 2020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/>
              <a:t>Washington University Medical Center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31 building permits in February 2020</a:t>
            </a:r>
          </a:p>
          <a:p>
            <a:pPr lvl="1"/>
            <a:r>
              <a:rPr cap="none" sz="24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-13.89%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February 2019 (36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$53,581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February 2020</a:t>
            </a:r>
          </a:p>
          <a:p>
            <a:pPr lvl="2"/>
            <a:r>
              <a:rPr cap="none"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-79.53%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February 2019 ($261,797)</a:t>
            </a:r>
          </a:p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68 total building permits in 2020</a:t>
            </a:r>
          </a:p>
          <a:p>
            <a:pPr lvl="1"/>
            <a:r>
              <a:rPr cap="none" sz="24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-20.00%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this time in 2019 (85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$1,162,679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cap="none" sz="20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607.89%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this time in 2019 ($164,245)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43448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$119,438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$60,387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$28,445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Cental West End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1 building permits in February 2020</a:t>
            </a:r>
          </a:p>
          <a:p>
            <a:pPr lvl="1"/>
            <a:r>
              <a:rPr cap="none" sz="24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-80.00%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February 2019 (5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$14,000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February 2020</a:t>
            </a:r>
          </a:p>
          <a:p>
            <a:pPr lvl="2"/>
            <a:r>
              <a:rPr cap="none"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-45.80%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February 2019 ($25,832)</a:t>
            </a:r>
          </a:p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5 total building permits in 2020</a:t>
            </a:r>
          </a:p>
          <a:p>
            <a:pPr lvl="1"/>
            <a:r>
              <a:rPr cap="none" sz="24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-58.33%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this time in 2019 (12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$3,612,400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cap="none" sz="20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13133.85%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this time in 2019 ($27,297)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$14,000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89151"/>
                <a:gridCol w="951906"/>
                <a:gridCol w="1184649"/>
                <a:gridCol w="1487514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RIEKES, LINDA J TRS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$14,000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48 KINGSBURY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19 building permits in February 2020</a:t>
            </a:r>
          </a:p>
          <a:p>
            <a:pPr lvl="1"/>
            <a:r>
              <a:rPr cap="none" sz="24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111.11%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February 2019 (9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$16,303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February 2020</a:t>
            </a:r>
          </a:p>
          <a:p>
            <a:pPr lvl="2"/>
            <a:r>
              <a:rPr cap="none" sz="20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39.47%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February 2019 ($11,689)</a:t>
            </a:r>
          </a:p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26 total building permits in 2020</a:t>
            </a:r>
          </a:p>
          <a:p>
            <a:pPr lvl="1"/>
            <a:r>
              <a:rPr cap="none" sz="24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73.33%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this time in 2019 (15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$19,337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cap="none"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-6.50%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this time in 2019 ($20,682)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Introduction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Data retreived from https://www.stlouis-mo.gov/data/</a:t>
            </a:r>
          </a:p>
          <a:p>
            <a:r>
              <a:rPr/>
              <a:t>Building permits with a cost of $0 were dropped</a:t>
            </a:r>
          </a:p>
          <a:p>
            <a:r>
              <a:rPr/>
              <a:t>Building permits that were cancelled were dropped</a:t>
            </a:r>
          </a:p>
          <a:p>
            <a:r>
              <a:rPr/>
              <a:t>Infinite change indicates 0 permits in the current or previous time period/comparison month so there was a overall increase or decrease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$7,959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$17,867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8 building permits in February 2020</a:t>
            </a:r>
          </a:p>
          <a:p>
            <a:pPr lvl="1"/>
            <a:r>
              <a:rPr cap="none" sz="24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700.00%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February 2019 (1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$161,081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February 2020</a:t>
            </a:r>
          </a:p>
          <a:p>
            <a:pPr lvl="2"/>
            <a:r>
              <a:rPr cap="none" sz="20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1965.14%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February 2019 ($7,800)</a:t>
            </a:r>
          </a:p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18 total building permits in 2020</a:t>
            </a:r>
          </a:p>
          <a:p>
            <a:pPr lvl="1"/>
            <a:r>
              <a:rPr cap="none" sz="24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260.00%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this time in 2019 (5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$76,036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cap="none"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-70.33%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this time in 2019 ($256,240)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67459"/>
                <a:gridCol w="843448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$18,000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$181,521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659411"/>
                <a:gridCol w="967459"/>
                <a:gridCol w="1184649"/>
                <a:gridCol w="1937787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JACOBS, PRESTON ANTONIO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5923 WEST CABANNE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NEIGHBORHOOD PROPERTIES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$982,000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5815 CATES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CORNERSTONE CORPORATION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$150,000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6031 SUBURBAN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PACE-DELMAR ASSOCIATES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$18,000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6211 DELMAR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KEY MASTERS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5647 VERNON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COOKSEY, DOROTHY J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$3,146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945 CATALPA 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SCOTT, TRACY ALICIA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$110,000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6075 WEST CABANNE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ALLEN, LILLIE 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$13,500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5531-33 CLEMENS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1 building permits in February 2020</a:t>
            </a:r>
          </a:p>
          <a:p>
            <a:pPr lvl="1"/>
            <a:r>
              <a:rPr cap="none" sz="24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Infinite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February 2019 (0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$14,000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February 2020</a:t>
            </a:r>
          </a:p>
          <a:p>
            <a:pPr lvl="2"/>
            <a:r>
              <a:rPr cap="none" sz="20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Infinite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February 2019 ($0)</a:t>
            </a:r>
          </a:p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1 total building permits in 2020</a:t>
            </a:r>
          </a:p>
          <a:p>
            <a:pPr lvl="1"/>
            <a:r>
              <a:rPr cap="none" sz="24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Infinite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this time in 2019 (0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$14,000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cap="none" sz="20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Infinite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this time in 2019 ($0)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Neighborhood Summary: Average Building Permit Cost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$14,000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24963"/>
                <a:gridCol w="951906"/>
                <a:gridCol w="1184649"/>
                <a:gridCol w="1433216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JOHNSON, KIM 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$14,000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5347 VERNON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3 building permits in February 2020</a:t>
            </a:r>
          </a:p>
          <a:p>
            <a:pPr lvl="1"/>
            <a:r>
              <a:rPr cap="none" sz="24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50.00%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February 2019 (2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$91,667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February 2020</a:t>
            </a:r>
          </a:p>
          <a:p>
            <a:pPr lvl="2"/>
            <a:r>
              <a:rPr cap="none"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-20.29%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February 2019 ($115,000)</a:t>
            </a:r>
          </a:p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9 total building permits in 2020</a:t>
            </a:r>
          </a:p>
          <a:p>
            <a:pPr lvl="1"/>
            <a:r>
              <a:rPr cap="none" sz="24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80.00%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this time in 2019 (5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$87,772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cap="none"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-13.99%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this time in 2019 ($102,043)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$91,667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643791"/>
                <a:gridCol w="951906"/>
                <a:gridCol w="1184649"/>
                <a:gridCol w="1309137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URBAN UTOPIA MANAGEMENT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$70,000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5124 MAPLE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MAPLE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5266 MAPLE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5258 MAPLE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5258 MAPLE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 building permits in February 2020</a:t>
            </a:r>
          </a:p>
          <a:p>
            <a:pPr lvl="1"/>
            <a:r>
              <a:rPr cap="none" sz="2400">
                <a:solidFill>
                  <a:srgbClr val="00B0F0">
                    <a:alpha val="100000"/>
                  </a:srgbClr>
                </a:solidFill>
                <a:latin typeface="Arial"/>
                <a:cs typeface="Arial"/>
              </a:rPr>
              <a:t>0.00%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February 2019 (0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$0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February 2020</a:t>
            </a:r>
          </a:p>
          <a:p>
            <a:pPr lvl="2"/>
            <a:r>
              <a:rPr cap="none" sz="2000">
                <a:solidFill>
                  <a:srgbClr val="00B0F0">
                    <a:alpha val="100000"/>
                  </a:srgbClr>
                </a:solidFill>
                <a:latin typeface="Arial"/>
                <a:cs typeface="Arial"/>
              </a:rPr>
              <a:t>0.00%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February 2019 ($0)</a:t>
            </a:r>
          </a:p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 total building permits in 2020</a:t>
            </a:r>
          </a:p>
          <a:p>
            <a:pPr lvl="1"/>
            <a:r>
              <a:rPr cap="none" sz="24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-100.00%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this time in 2019 (1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$0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cap="none"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-100.00%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this time in 2019 ($500)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 building permits in February 2020</a:t>
            </a:r>
          </a:p>
          <a:p>
            <a:pPr lvl="1"/>
            <a:r>
              <a:rPr cap="none" sz="24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-100.00%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February 2019 (3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$0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February 2020</a:t>
            </a:r>
          </a:p>
          <a:p>
            <a:pPr lvl="2"/>
            <a:r>
              <a:rPr cap="none"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-100.00%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February 2019 ($2,367)</a:t>
            </a:r>
          </a:p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1 total building permits in 2020</a:t>
            </a:r>
          </a:p>
          <a:p>
            <a:pPr lvl="1"/>
            <a:r>
              <a:rPr cap="none" sz="24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-80.00%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this time in 2019 (5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$2,500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cap="none"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-52.11%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this time in 2019 ($5,220)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Neighborhood Summary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50679"/>
                <a:gridCol w="843448"/>
                <a:gridCol w="602520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Neighborhood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Academy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$91,667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Central West End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$53,581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DeBaliviere Place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$14,000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Forest Park Southeast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$46,822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Skinker DeBaliviere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$16,303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Vandeventer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$8,731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Visitation Park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$14,000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 End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$161,081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1 building permits in February 2020</a:t>
            </a:r>
          </a:p>
          <a:p>
            <a:pPr lvl="1"/>
            <a:r>
              <a:rPr cap="none" sz="24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-80.00%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February 2019 (5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$8,731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February 2020</a:t>
            </a:r>
          </a:p>
          <a:p>
            <a:pPr lvl="2"/>
            <a:r>
              <a:rPr cap="none"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-98.42%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February 2019 ($551,886)</a:t>
            </a:r>
          </a:p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3 total building permits in 2020</a:t>
            </a:r>
          </a:p>
          <a:p>
            <a:pPr lvl="1"/>
            <a:r>
              <a:rPr cap="none" sz="24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-62.50%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this time in 2019 (8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$71,244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cap="none"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-79.94%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this time in 2019 ($355,241)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$8,731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79669"/>
                <a:gridCol w="951906"/>
                <a:gridCol w="1184649"/>
                <a:gridCol w="1518483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FINNEY PLACE LP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$8,731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4242 W FINNEY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9 building permits in February 2020</a:t>
            </a:r>
          </a:p>
          <a:p>
            <a:pPr lvl="1"/>
            <a:r>
              <a:rPr cap="none" sz="24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-57.14%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February 2019 (21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$46,822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February 2020</a:t>
            </a:r>
          </a:p>
          <a:p>
            <a:pPr lvl="2"/>
            <a:r>
              <a:rPr cap="none"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-83.21%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February 2019 ($278,796)</a:t>
            </a:r>
          </a:p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18 total building permits in 2020</a:t>
            </a:r>
          </a:p>
          <a:p>
            <a:pPr lvl="1"/>
            <a:r>
              <a:rPr cap="none" sz="24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-48.57%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this time in 2019 (35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$45,419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cap="none"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-80.04%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this time in 2019 ($227,511)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$10,667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$64,900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179398"/>
                <a:gridCol w="1005931"/>
                <a:gridCol w="1184649"/>
                <a:gridCol w="1813503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MATTSON, LOREEN 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4408 ARCO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GREEN STREET SWAN INVESTORS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4500 SWAN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VONESCHEN, CAROLE ANNE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$5,650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4410 ARCO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ROTHSCHILD PROPERTIES WEST END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4054 CHOUTEAU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MCDANIEL, JUDITH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4359-61 HUNT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CHEUNG, ALAN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4216 MANCHESTER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WOODWARD LOFTS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$1,752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4300 HUNT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GARCIA, ANA LILIA ORTIZ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4370 HUNT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UIC HOMES LLCPMENT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$250,000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4347 GIBSON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 High Cost Permits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loganbogenut</cp:lastModifiedBy>
  <cp:revision>3</cp:revision>
  <dcterms:created xsi:type="dcterms:W3CDTF">2017-02-13T16:18:36Z</dcterms:created>
  <dcterms:modified xsi:type="dcterms:W3CDTF">2020-05-13T13:35:10Z</dcterms:modified>
  <cp:category/>
</cp:coreProperties>
</file>