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c044ab2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dc42bb9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a12bf30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c61683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68eff4e7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61b79f83.pn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e498393.jpeg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c5d5841.png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54107b5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44d2a28.jpeg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60abab6.png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6a6826a6.jpeg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bc192dd.png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1911a3b.jpeg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d51184a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0611f98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8614cf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Report: January 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37 building permits in January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-26.00%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(50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$2,091,923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865.25%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($216,724)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37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-26.00%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(50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$2,091,923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865.25%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($216,724)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$4,313,105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 building permits in January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$4,512,000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17220.54%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($26,050)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$4,512,000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17220.54%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($26,050)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 building permits in January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16.67%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$27,571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-19.31%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($34,170)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16.67%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$27,571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-19.31%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($34,170)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 building permits in January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-97.49%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($318,350)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-97.49%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($318,350)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January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total building permits in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 building permits in January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(3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$85,825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-8.12%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($93,405)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(3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$85,825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-8.12%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($93,405)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LAVINCENT HOOKER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January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($500)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($500)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January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-73.68%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($9,500)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-73.68%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($9,500)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$2,091,923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 building permits in January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$102,500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391.25%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($20,865)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$102,500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391.25%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($20,865)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9 building permits in January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-35.71%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January 2019 (14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$44,015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January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-70.77%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January 2019 ($150,583)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9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-35.71%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$44,015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-70.77%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($150,583)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2020-05-13T13:31:52Z</dcterms:modified>
  <cp:category/>
</cp:coreProperties>
</file>