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ca27bf.jpe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57f76d00.pn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3515481e.jpe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831c4cc.pn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b6f3147.jpe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410c6ba0.pn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166df6bd.jpeg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d61fdcc.png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456536de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1c5d62f1.jpeg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370acac3.png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2585e470.jpeg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958884e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235cf71f.jpeg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2c64265c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77f54c69.jpe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9eb96bbf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Report: March 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49 building permits in March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19.51%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(41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$93,112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-61.23%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($240,184)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117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-5.65%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(124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$714,740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273.62%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($191,302)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$25,728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$142,455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$78,425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5 building permits in March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400.00%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$41,121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-60.99%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($105,406)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-23.08%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(13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$1,826,761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5384.93%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($33,305)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1294"/>
                <a:gridCol w="951906"/>
                <a:gridCol w="1184649"/>
                <a:gridCol w="1828988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WATERMAN CONDOMINIUM PLAT 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WOLFF, MICHAEL A &amp; SARAH 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BURKE, TIMOTHY ROBERT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CLARA PARK CONDOMINIUMS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314 CLARA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 building permits in March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400.00%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(2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$21,799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533.70%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($3,440)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36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111.76%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(17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$20,021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7.33%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($18,653)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$21,444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830626"/>
                <a:gridCol w="1005931"/>
                <a:gridCol w="1184649"/>
                <a:gridCol w="184488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OESCH, ROBERT G &amp; MICHELE 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6143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RANDALL, JAMES JOSEPH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5751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DENNON, GERALD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$6,968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5776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PASTORET, BLAISE &amp; LAYLA LINEHAN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5859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6188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MOJAVE PROPERTIES LLP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5845 NINA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COTHRAN, KILINYAA LOUISE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$36,000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KING, BENNIE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5726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7 building permits in March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40.00%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$98,307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-40.35%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($164,800)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25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$82,272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-60.92%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($210,520)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$128,517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96587"/>
                <a:gridCol w="1005931"/>
                <a:gridCol w="1184649"/>
                <a:gridCol w="15963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YN, 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5990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CARROLL, DANIEL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5418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6197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ERION A SR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5886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TAMAYO, SAMUEL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March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$14,000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March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-66.67%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(3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$85,000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571.23%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($12,663)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25.00%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(8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$87,495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27.68%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($68,526)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98497"/>
                <a:gridCol w="951906"/>
                <a:gridCol w="1184649"/>
                <a:gridCol w="151091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CUNNINGHAM, ARTESIA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5069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March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total building permits in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300.00%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($500)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272577"/>
                <a:gridCol w="951906"/>
                <a:gridCol w="1184649"/>
                <a:gridCol w="140218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KOCH, FREDERICK &amp; MARJORIE DEL CARLO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1202 AUBERT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765753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$93,112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$41,463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Fountain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$21,799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$98,307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March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(5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$2,500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-52.11%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($5,220)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March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$23,646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-99.14%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($2,746,645)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(8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$59,344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-83.29%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($355,241)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000953"/>
                <a:gridCol w="967459"/>
                <a:gridCol w="1184649"/>
                <a:gridCol w="202319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GUARDIAN ANGEL SETTLEMENT ASSOC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1127 N VANDEVENTER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7 building permits in March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-63.16%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March 2019 (19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$41,463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March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-59.14%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March 2019 ($101,479)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25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-52.83%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(53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$44,311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-76.24%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($186,479)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$3,588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1963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CAMPBELL, GREGORY H &amp; EDNA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1216 S BOYLE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PARK SOUTH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I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4071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OREILLY, KEVIN DAVID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4529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900 S SARAH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J2 ENVIRONS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4345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MALLORY, RUBY M &amp; PATRICIA A RUSSELL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4418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2020-05-13T13:21:32Z</dcterms:modified>
  <cp:category/>
</cp:coreProperties>
</file>