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4b3f62c0.pn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497153b7.jpe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149e4c1b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178c0f14.jpe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68f10d4c.pn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5346818a.jpeg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e5ee663.png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502f3b46.jpeg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f7cc299.png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16796013.jpeg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7e21ad8c.png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2ade892b.png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2628706b.jpeg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4400fdf6.png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42a568e0.jpe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6b7eb337.pn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7d434feec8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Monthly Report: January 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$4,037,500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$21,676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$3,629,497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959955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$6,013,333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DeBaliviere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99180"/>
                <a:gridCol w="967459"/>
                <a:gridCol w="1184649"/>
                <a:gridCol w="173553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DEL MONTE APARTMENTS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5622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CALHOUN, BARRY &amp; SHIRA SPETNER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 WASHINGTON 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REDIGER, DOUGLAS HTRS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5373 LINDELL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KILAMANJARO V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$18,000,000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5637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Skinker DeBaliviere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7120"/>
                <a:gridCol w="967459"/>
                <a:gridCol w="1184649"/>
                <a:gridCol w="2333627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 ART BUILDING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6220 FOREST PARK PARKWAY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$76,500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HOFFMAN, CHERI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WESTMINSTER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WELCH, MARGARET &amp; MARY LOU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6189 KINGSBURY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ONE WORLD - USA,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$14,000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5948 PERSHING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DEE, MICHAEL PATRICK &amp;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6232 MCPHERSON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Introduction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Data retreived from https://www.stlouis-mo.gov/data/</a:t>
            </a:r>
          </a:p>
          <a:p>
            <a:r>
              <a:rPr/>
              <a:t>Building permits with a cost of $0 were dropped</a:t>
            </a:r>
          </a:p>
          <a:p>
            <a:r>
              <a:rPr/>
              <a:t>Building permits that were cancelled were dropped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West End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519711"/>
                <a:gridCol w="1005931"/>
                <a:gridCol w="1184649"/>
                <a:gridCol w="220197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KEY MASTERS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5647 VERNON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THREE DOORS PROPERTIES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6018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6062 CATES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5561-5565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CHAMBERLAIN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5569-5571 CHAMBERLAIN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5902-5906 HORTON PL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1019-1021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WESTEND HAMILTON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1023-1025 HAMILTON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6211 DELMAR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PACE-DELMAR ASSOCIATES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621 N SKINKER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67459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$82,990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Academy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01362"/>
                <a:gridCol w="967459"/>
                <a:gridCol w="1184649"/>
                <a:gridCol w="217830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MCCLENDON, GARY &amp; GENA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5021 MINERVA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5169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GREEN LINE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5167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MURPHY, CHRISTINA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$8,450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5101 CABANNE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ELDER, O TERRY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813 N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JONES, ELLA 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5207 RIDGE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Lewis Place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432944"/>
                <a:gridCol w="951906"/>
                <a:gridCol w="1184649"/>
                <a:gridCol w="140231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GRAVES, JOHN 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4727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951906"/>
                <a:gridCol w="843448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Vandeventer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3116983"/>
                <a:gridCol w="951906"/>
                <a:gridCol w="1184649"/>
                <a:gridCol w="1604226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LOTT, JAMALIA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4050 ENRIGHT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BROWN, TONY C SR &amp; SHARON D BROWN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Industrial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$55,000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3960-66 PAGE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St. Louis Central Corridor West Building Permits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January</a:t>
            </a:r>
          </a:p>
          <a:p>
            <a:r>
              <a:rPr/>
              <a:t>2020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Washington University Medical Center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Neighborhood Summary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650679"/>
                <a:gridCol w="959955"/>
                <a:gridCol w="602520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Neighborhood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555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Academy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$85,825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Central 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$1,783,365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DeBaliviere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$4,512,000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Forest Park Southeast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$44,015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Lewis Place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Skinker DeBaliviere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$27,571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Vandeventer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$102,500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West End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$8,000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05931"/>
                <a:gridCol w="819914"/>
                <a:gridCol w="1068346"/>
              </a:tblGrid>
              <a:tr h="286967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Average 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# of Permits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$17,500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$49,498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Forest Park Southeast Individual Permit Breakdown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457638"/>
                <a:gridCol w="1005931"/>
                <a:gridCol w="1184649"/>
                <a:gridCol w="2248292"/>
              </a:tblGrid>
              <a:tr h="290341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Owner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New Use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Cost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MITCHELL, TIMOTHY 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4535 OAKLAND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ROBBINS, ARNOLD J &amp; TERRIE 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$250,000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4353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ALBIN, MICHAEL &amp; LISA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$3,990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4227 SWAN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TISOTO, JEFFREY &amp; LYNNE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$15,000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4523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WASHINGTON UNIVERSITY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Institutional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$64,145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1234 S KINGSHIGHWAY BLVD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VITT, VICTOR J JR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$9,000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4366 HUNT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LLC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Commercial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$20,000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4176 MANCHESTER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KAMPE, NICHOLAS 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$30,000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4448 CHOUTEAU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158"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JOHNSON, ISAIAH &amp; CALLIE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Residential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$1,000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4327 GIBSON AV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Central West End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loganbogenut</cp:lastModifiedBy>
  <cp:revision>3</cp:revision>
  <dcterms:created xsi:type="dcterms:W3CDTF">2017-02-13T16:18:36Z</dcterms:created>
  <dcterms:modified xsi:type="dcterms:W3CDTF">2020-04-13T16:21:26Z</dcterms:modified>
  <cp:category/>
</cp:coreProperties>
</file>