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33" r:id="rId22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694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St. Louis Central Corridor West Building Permits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Monthly Report: 2020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/>
        </p:nvGraphicFramePr>
        <p:xfrm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85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Permit Use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Commercial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48,391.4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677,480.0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1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Industrial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Institutional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3,182,011.7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9,546,035.0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3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212,245.8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67.0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14,220,471.0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 noGrp="1"/>
          </p:cNvGraphicFramePr>
          <p:nvPr/>
        </p:nvGraphicFramePr>
        <p:xfrm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85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Permit Use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3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Commercial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191,700.0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1,725,300.0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2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Industrial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30,000.0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30,000.0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Institutional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350,820.2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2,806,562.0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64,988.1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2,534,537.0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 Permit Cost Breakdown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Visitation Park: Building Permit Density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8055"/>
            <a:ext cx="5401456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82930" y="694944"/>
            <a:ext cx="4957791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Visitation Park 5 Year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316" y="450222"/>
            <a:ext cx="139628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2735" y="453269"/>
            <a:ext cx="1397074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2130552"/>
            <a:ext cx="5404104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606" y="2849952"/>
            <a:ext cx="5096528" cy="2828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316" y="2127680"/>
            <a:ext cx="2915493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67414-4829-C648-A0DE-74E0CC84B914}"/>
              </a:ext>
            </a:extLst>
          </p:cNvPr>
          <p:cNvSpPr txBox="1"/>
          <p:nvPr/>
        </p:nvSpPr>
        <p:spPr>
          <a:xfrm>
            <a:off x="6151121" y="2393790"/>
            <a:ext cx="2520159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Visitation Park 8 building permits issued in 2020 compared to just 1 issued in 2019.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2020 the average building permit cost in Visitation Park was $14,966.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3831336" cy="3410712"/>
          </a:xfrm>
          <a:prstGeom prst="rect">
            <a:avLst/>
          </a:prstGeom>
        </p:spPr>
      </p:pic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2020 Neighborhood Cost Breakdown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Mean: $14,966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Median: $7,512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Range: $2,500 - $65,544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Visitation 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Visitation Park: Summary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sz="2800" b="1" i="0" u="sng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 building permits in 2020</a:t>
            </a:r>
          </a:p>
          <a:p>
            <a:pPr lvl="1"/>
            <a:r>
              <a:rPr sz="2400" b="0" i="0" u="none" cap="none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700.00% change </a:t>
            </a: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 2019 (1 total building permits)</a:t>
            </a:r>
          </a:p>
          <a:p>
            <a:pPr lvl="1"/>
            <a:r>
              <a:rPr sz="2400" b="1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$14,966</a:t>
            </a: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sz="2000" b="0" i="0" u="none" cap="none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87.08% change</a:t>
            </a:r>
            <a:r>
              <a:rPr sz="20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 2019 ($8,000)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Visitation Park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/>
        </p:nvGraphicFramePr>
        <p:xfrm>
          <a:off x="457200" y="1600200"/>
          <a:ext cx="3295278" cy="2187628"/>
        </p:xfrm>
        <a:graphic>
          <a:graphicData uri="http://schemas.openxmlformats.org/drawingml/2006/table">
            <a:tbl>
              <a:tblPr/>
              <a:tblGrid>
                <a:gridCol w="100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85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Permit Use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Commercial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1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Industrial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Institutional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14,966.1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119,729.0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 noGrp="1"/>
          </p:cNvGraphicFramePr>
          <p:nvPr/>
        </p:nvGraphicFramePr>
        <p:xfrm>
          <a:off x="4648200" y="1600200"/>
          <a:ext cx="3062195" cy="2333527"/>
        </p:xfrm>
        <a:graphic>
          <a:graphicData uri="http://schemas.openxmlformats.org/drawingml/2006/table">
            <a:tbl>
              <a:tblPr/>
              <a:tblGrid>
                <a:gridCol w="100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85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Permit Use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Commercial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11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Industrial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Institutional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Visitation Park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Visitation Park Individual Permit Breakdown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/>
        </p:nvGraphicFramePr>
        <p:xfrm>
          <a:off x="457200" y="1600200"/>
          <a:ext cx="6035458" cy="3460056"/>
        </p:xfrm>
        <a:graphic>
          <a:graphicData uri="http://schemas.openxmlformats.org/drawingml/2006/table">
            <a:tbl>
              <a:tblPr/>
              <a:tblGrid>
                <a:gridCol w="2232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Owner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New Use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Address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JOHNSON, KIM 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5347 VERNON AV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BOHANNON, ANTHONY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7,250.0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5436 VERNON AV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MONTGOMERY, JUDY TRS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6,261.0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 WINDERMERE PL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9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WWREALESTATEINVEST LLC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5304-08 MAPLE AV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DU MAINE, JESSICA J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65,544.0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5470 CLEMENS PL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WWREALESTATEINVEST LLC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6,400.0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5300-5304 MAPLE AV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BUTLER, BREONA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7,774.0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5364 MAPLE AV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EVERETT, EDGAR III &amp;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Residential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2,500.0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 WINDERMERE PL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St. Louis Neighborhood Spatial 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Visitation Park Permit Cost Breakdown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Additional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t>Data retreived from https://www.stlouis-mo.gov/data/</a:t>
            </a:r>
          </a:p>
          <a:p>
            <a:r>
              <a:t>Building permits with a cost of $0 were dropped</a:t>
            </a:r>
          </a:p>
          <a:p>
            <a:r>
              <a:t>Building permits that were cancelled were dropped</a:t>
            </a:r>
          </a:p>
          <a:p>
            <a:r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5 Year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Neighborhood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" y="1116874"/>
          <a:ext cx="4406126" cy="4565161"/>
        </p:xfrm>
        <a:graphic>
          <a:graphicData uri="http://schemas.openxmlformats.org/drawingml/2006/table">
            <a:tbl>
              <a:tblPr/>
              <a:tblGrid>
                <a:gridCol w="165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82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8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Neighborhood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Academy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38,836.6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1,825,319.0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Central West End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366,177.5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431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157,822,483.9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DeBaliviere Place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576,828.5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34,609,709.5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Forest Park Southeast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2,691,674.5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331,075,965.0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3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Fountain Park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38,083.3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228,500.0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Lewis Place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21,206.5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402,923.0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Skinker DeBaliviere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544,001.0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67,456,127.0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Vandeventer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43,846.8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701,549.0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Visitation Park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14,966.1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119,729.0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West End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290,999.8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24,443,986.0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09160" y="1116874"/>
          <a:ext cx="4289618" cy="4565025"/>
        </p:xfrm>
        <a:graphic>
          <a:graphicData uri="http://schemas.openxmlformats.org/drawingml/2006/table">
            <a:tbl>
              <a:tblPr/>
              <a:tblGrid>
                <a:gridCol w="165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82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2019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8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Neighborhood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Average Cost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#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Total Value of Permits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Academy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54,518.3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1,962,660.0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Central West End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257,679.8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127,293,823.5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DeBaliviere Place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50,949.6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2,853,180.0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Forest Park Southeast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218,408.0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37,566,171.0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Fountain Park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35,651.4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392,165.0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Lewis Place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12,511.1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112,600.0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53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Skinker DeBaliviere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21,078.1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1,580,854.0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Vandeventer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111,850.1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3,691,052.0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6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Visitation Park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8,000.0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West End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124,498.2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7,096,399.0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End: Building Permit Density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8055"/>
            <a:ext cx="5401456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82930" y="694944"/>
            <a:ext cx="4957791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West End 5 Year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316" y="450222"/>
            <a:ext cx="139628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2735" y="453269"/>
            <a:ext cx="1397074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2130552"/>
            <a:ext cx="5404104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606" y="2849952"/>
            <a:ext cx="5096528" cy="2828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316" y="2127680"/>
            <a:ext cx="2915493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5286C-7E62-F246-A452-E626F3306386}"/>
              </a:ext>
            </a:extLst>
          </p:cNvPr>
          <p:cNvSpPr txBox="1"/>
          <p:nvPr/>
        </p:nvSpPr>
        <p:spPr>
          <a:xfrm>
            <a:off x="6081983" y="2393792"/>
            <a:ext cx="2520159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West End there were over 80 building permits issued in 2020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2020 the average building permit cost was $291,000 compared to an average building permit cost of $124,498 in 2019.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3831336" cy="3410712"/>
          </a:xfrm>
          <a:prstGeom prst="rect">
            <a:avLst/>
          </a:prstGeom>
        </p:spPr>
      </p:pic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2020 Neighborhood Cost Breakdown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Mean: $291,000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Median: $6,750</a:t>
            </a:r>
          </a:p>
          <a:p>
            <a:pPr lvl="1"/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Range: $400 - $10,840,000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West End: Summary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sz="2800" b="1" i="0" u="sng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123 building permits in 2020</a:t>
            </a:r>
          </a:p>
          <a:p>
            <a:pPr lvl="1"/>
            <a:r>
              <a:rPr sz="2400" b="0" i="0" u="none" cap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-28.49% change </a:t>
            </a: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 2019 (172 total building permits)</a:t>
            </a:r>
          </a:p>
          <a:p>
            <a:pPr lvl="1"/>
            <a:r>
              <a:rPr sz="2400" b="1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$2,691,675</a:t>
            </a: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sz="2000" b="0" i="0" u="none" cap="none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1132.41% change</a:t>
            </a:r>
            <a:r>
              <a:rPr sz="20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 2019 ($218,408)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631</Words>
  <Application>Microsoft Macintosh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St. Louis Central Corridor West Building Permits</vt:lpstr>
      <vt:lpstr>St. Louis Neighborhood Spatial Reference</vt:lpstr>
      <vt:lpstr>5 Year Analysis</vt:lpstr>
      <vt:lpstr>Neighborhood Summary: Average Building Permit Cost</vt:lpstr>
      <vt:lpstr>Neighborhood Summary</vt:lpstr>
      <vt:lpstr>West End: Building Permit Density</vt:lpstr>
      <vt:lpstr>West End 5 Year Analysis</vt:lpstr>
      <vt:lpstr>West End</vt:lpstr>
      <vt:lpstr>West End: Summary Notes</vt:lpstr>
      <vt:lpstr>West End</vt:lpstr>
      <vt:lpstr>West End</vt:lpstr>
      <vt:lpstr>West End Permit Cost Breakdown</vt:lpstr>
      <vt:lpstr>Visitation Park: Building Permit Density</vt:lpstr>
      <vt:lpstr>Visitation Park 5 Year Analysis</vt:lpstr>
      <vt:lpstr>Visitation Park</vt:lpstr>
      <vt:lpstr>Visitation Park: Summary Notes</vt:lpstr>
      <vt:lpstr>Visitation Park</vt:lpstr>
      <vt:lpstr>Visitation Park</vt:lpstr>
      <vt:lpstr>Visitation Park Individual Permit Breakdown</vt:lpstr>
      <vt:lpstr>Visitation Park Permit Cost Breakdown</vt:lpstr>
      <vt:lpstr>Additional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Central Corridor West Building Permits</dc:title>
  <dc:subject/>
  <dc:creator/>
  <cp:keywords/>
  <dc:description/>
  <cp:lastModifiedBy>Stevens, Jes</cp:lastModifiedBy>
  <cp:revision>4</cp:revision>
  <dcterms:created xsi:type="dcterms:W3CDTF">2017-02-13T16:18:36Z</dcterms:created>
  <dcterms:modified xsi:type="dcterms:W3CDTF">2021-02-11T17:38:20Z</dcterms:modified>
  <cp:category/>
</cp:coreProperties>
</file>