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b753ddf1057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b757fa9df7c.png"/><Relationship Id="rId3" Type="http://schemas.openxmlformats.org/officeDocument/2006/relationships/image" Target="../media/file5b75698f875e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2"/>
          <p:cNvPicPr>
            <a:picLocks noGrp="1"/>
          </p:cNvPicPr>
          <p:nvPr>
            <p:ph idx="1"/>
          </p:nvPr>
        </p:nvPicPr>
        <p:blipFill>
          <a:blip cstate="print" r:embed="rId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2020-04-08T16:34:02Z</dcterms:modified>
  <cp:category/>
</cp:coreProperties>
</file>