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32e65d27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31edc58c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714483ef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4931fa01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70147d31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51275573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6d5b1aa4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78323d12.pn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4be5ec4a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2a47a664.jpe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45fd04eb.pn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664e0432.jpeg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bf5a317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2ba64123.jpeg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2ffe7738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63fc1533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81c53ad3fa8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May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37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-7.50%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(40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$50,593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-48.60%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($98,436)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177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-6.84%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(190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$491,269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110.17%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($233,752)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$43,584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$102,089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$62,333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361.10%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($13,518)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-23.08%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$1,077,203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1524.87%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($66,295)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535"/>
                <a:gridCol w="951906"/>
                <a:gridCol w="1184649"/>
                <a:gridCol w="16583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WATERMAN-KINGSBURY CONDOMINIUM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5696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HURLEY, MARIA YADIRA &amp; JOHN L PRATER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$19,669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BULLOCK, JAMES R &amp; DAN 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$182,351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BERNSTEIN, CAROLYN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$62,679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RUWITCH, THOMAS E &amp; MELISSA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12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$33,050,561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270515.11%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($12,213)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55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111.54%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$7,226,885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44658.21%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($16,146)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111534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$131,082,701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$373,181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915619"/>
                <a:gridCol w="1005931"/>
                <a:gridCol w="1184649"/>
                <a:gridCol w="195361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BIG BRICK BUILDINGS ML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6030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BI-STATE DEVELOPMENT AGENCY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$370,462,221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5720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COMMUNITY CTR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$22,355,881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301 DEBALIVIERE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PAGEDALE CONGREGATION OF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5930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RON RAMMAHA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BI-STATE DEVELOPMENT AGENCY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$1,831,648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5720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COMMUNITY CTR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$1,330,804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301-331 DEBALIVIERE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RAINEY, TERESA &amp; SHAUN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5830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BONAN, F WILLIAM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6159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AYERS, CAMERON &amp; REBECCA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$3,833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6152 WASHINGTON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SCHOENFELD, KING &amp; DEANNA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6124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HESS, ROBERT J &amp; BEATRIZ ANGELICA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$118,698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6175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building permits in May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$5,423,125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16088.43%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($33,500)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30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114.29%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$746,922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377.22%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($156,514)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$5,423,125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3246"/>
                <a:gridCol w="951906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DELMAR DIVINE MASTER LANDLORD COMMER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$10,840,000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5535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MABS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5931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$3,200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-12.50%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$76,225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19.90%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($63,575)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05591"/>
                <a:gridCol w="951906"/>
                <a:gridCol w="1184649"/>
                <a:gridCol w="1464185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MDE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5166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$10,500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$62,700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8260.00%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($750)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914117"/>
                <a:gridCol w="951906"/>
                <a:gridCol w="1184649"/>
                <a:gridCol w="141002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BOOKER, RICHARD JR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BAYARD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1037650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$50,593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$33,050,561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$5,423,125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($15,000)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-33.33%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-88.32%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($6,850)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-66.67%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$1,350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-92.77%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($18,667)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-64.71%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(17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$40,013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-77.56%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($178,321)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13709"/>
                <a:gridCol w="967459"/>
                <a:gridCol w="1184649"/>
                <a:gridCol w="17669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FLOWERS, DEAUN 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915 PENDLETON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PATTERSON, SHARON E &amp; NICHOLE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1318 N NEWSTEAD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-27.27%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(11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$9,590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-17.08%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($11,565)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48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-38.46%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(78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$127,077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-9.58%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($140,536)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$6,543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24555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POPEK, JACOB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4440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LONI PROPERTIES 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4121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CITY DOGS REALTY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4322 VISTA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SPENCER REAL ESTATE 763 NORTH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CROSSFACE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4243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MCNALLY, SHANNON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4455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TROUTS LANDING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4234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PRIME PORCH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4412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2020-06-24T14:02:27Z</dcterms:modified>
  <cp:category/>
</cp:coreProperties>
</file>