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(here)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here() starts at /Users/loganbogenut/Documents/GitHub/stl-building-permits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(knitr)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loganbogenut/Documents/GitHub/stl-building-permits/results/2020/January/fpse/fpse_use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571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Notebook</dc:title>
  <dc:creator/>
  <cp:keywords/>
  <dcterms:created xsi:type="dcterms:W3CDTF">2020-05-04T18:30:42Z</dcterms:created>
  <dcterms:modified xsi:type="dcterms:W3CDTF">2020-05-04T18:30:42Z</dcterms:modified>
</cp:coreProperties>
</file>