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Permit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Logan</a:t>
            </a:r>
            <a:r>
              <a:rPr/>
              <a:t> </a:t>
            </a:r>
            <a:r>
              <a:rPr/>
              <a:t>Williams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2/24/2020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notebook creates a report of descriptive statistics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Loading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EstProjectCost</a:t>
            </a:r>
            <a:r>
              <a:rPr/>
              <a:t> </a:t>
            </a:r>
            <a:r>
              <a:rPr/>
              <a:t>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403979.7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Permits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             Academy       Central West End      DeBaliviere Place 
##                      3                     49                      4 
## Forest Park South East          Fountain Park    Skinker DeBaliviere 
##                     15                      1                      8 
##            Vandeventer               West End 
##                      2                     11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 sz="1800">
                <a:latin typeface="Courier"/>
              </a:rPr>
              <a:t>new_use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Commercial    Industrial Institutional   Residential 
##    2261796.38    4500000.00     477614.00      65420.02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Permit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 sz="1800">
                <a:latin typeface="Courier"/>
              </a:rPr>
              <a:t>nbhd_name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: Academy
## [1] 79500
## ------------------------------------------------------------ 
## : Central West End
## [1] 502179.2
## ------------------------------------------------------------ 
## : DeBaliviere Place
## [1] 61685
## ------------------------------------------------------------ 
## : Forest Park South East
## [1] 704826.9
## ------------------------------------------------------------ 
## : Fountain Park
## [1] 50000
## ------------------------------------------------------------ 
## : Skinker DeBaliviere
## [1] 26375
## ------------------------------------------------------------ 
## : Vandeventer
## [1] 61250
## ------------------------------------------------------------ 
## : West End
## [1] 138380.6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Permit Descriptive Statistics</dc:title>
  <dc:creator>Logan Williams</dc:creator>
  <cp:keywords/>
  <dcterms:created xsi:type="dcterms:W3CDTF">2020-03-02T19:13:06Z</dcterms:created>
  <dcterms:modified xsi:type="dcterms:W3CDTF">2020-03-02T19:13:06Z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2/24/2020</vt:lpwstr>
  </property>
  <property fmtid="{D5CDD505-2E9C-101B-9397-08002B2CF9AE}" pid="3" name="output">
    <vt:lpwstr>powerpoint_presentation</vt:lpwstr>
  </property>
</Properties>
</file>