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St. Louis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Permit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Logan</a:t>
            </a:r>
            <a:r>
              <a:rPr/>
              <a:t> </a:t>
            </a:r>
            <a:r>
              <a:rPr/>
              <a:t>Williams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2/24/2020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Individual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Number of units in each building</a:t>
            </a:r>
          </a:p>
          <a:p>
            <a:pPr lvl="1"/>
            <a:r>
              <a:rPr/>
              <a:t>Number of building permits by use</a:t>
            </a:r>
          </a:p>
          <a:p>
            <a:pPr lvl="1"/>
            <a:r>
              <a:rPr/>
              <a:t>Cost by use</a:t>
            </a:r>
          </a:p>
          <a:p>
            <a:pPr lvl="1"/>
            <a:r>
              <a:rPr/>
              <a:t>Average cost by use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Academy</a:t>
            </a:r>
          </a:p>
        </p:txBody>
      </p:sp>
      <p:pic>
        <p:nvPicPr>
          <p:cNvPr descr="visual_analysi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End</a:t>
            </a:r>
          </a:p>
        </p:txBody>
      </p:sp>
      <p:pic>
        <p:nvPicPr>
          <p:cNvPr descr="visual_analysi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</a:t>
            </a:r>
          </a:p>
          <a:p>
            <a:pPr lvl="0" marL="0" indent="0">
              <a:buNone/>
            </a:pPr>
            <a:r>
              <a:rPr/>
              <a:t>This notebook creates plots of each neighborhood using </a:t>
            </a:r>
            <a:r>
              <a:rPr sz="1800">
                <a:latin typeface="Courier"/>
              </a:rPr>
              <a:t>ggplot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All Neighborhoods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DeBaliviere</a:t>
            </a:r>
            <a:r>
              <a:rPr/>
              <a:t> </a:t>
            </a:r>
            <a:r>
              <a:rPr/>
              <a:t>Place</a:t>
            </a:r>
          </a:p>
        </p:txBody>
      </p:sp>
      <p:pic>
        <p:nvPicPr>
          <p:cNvPr descr="visual_analysi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Forest</a:t>
            </a:r>
            <a:r>
              <a:rPr/>
              <a:t> </a:t>
            </a:r>
            <a:r>
              <a:rPr/>
              <a:t>Park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East</a:t>
            </a:r>
          </a:p>
        </p:txBody>
      </p:sp>
      <p:pic>
        <p:nvPicPr>
          <p:cNvPr descr="visual_analysi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Fountain</a:t>
            </a:r>
            <a:r>
              <a:rPr/>
              <a:t> </a:t>
            </a:r>
            <a:r>
              <a:rPr/>
              <a:t>Park</a:t>
            </a:r>
          </a:p>
        </p:txBody>
      </p:sp>
      <p:pic>
        <p:nvPicPr>
          <p:cNvPr descr="visual_analysis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Skinker</a:t>
            </a:r>
            <a:r>
              <a:rPr/>
              <a:t> </a:t>
            </a:r>
            <a:r>
              <a:rPr/>
              <a:t>DeBaliviere</a:t>
            </a:r>
          </a:p>
        </p:txBody>
      </p:sp>
      <p:pic>
        <p:nvPicPr>
          <p:cNvPr descr="visual_analysis_files/figure-pptx/unnamed-chunk-3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Vandeventer</a:t>
            </a:r>
          </a:p>
        </p:txBody>
      </p:sp>
      <p:pic>
        <p:nvPicPr>
          <p:cNvPr descr="visual_analysis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West</a:t>
            </a:r>
            <a:r>
              <a:rPr/>
              <a:t> </a:t>
            </a:r>
            <a:r>
              <a:rPr/>
              <a:t>End</a:t>
            </a:r>
          </a:p>
        </p:txBody>
      </p:sp>
      <p:pic>
        <p:nvPicPr>
          <p:cNvPr descr="visual_analysis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4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4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4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zoomed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visual_analysi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_analysi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 Louis Building Permit Visual Analysis</dc:title>
  <dc:creator>Logan Williams</dc:creator>
  <cp:keywords/>
  <dcterms:created xsi:type="dcterms:W3CDTF">2020-03-04T16:48:40Z</dcterms:created>
  <dcterms:modified xsi:type="dcterms:W3CDTF">2020-03-04T16:48:40Z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2/24/2020</vt:lpwstr>
  </property>
  <property fmtid="{D5CDD505-2E9C-101B-9397-08002B2CF9AE}" pid="3" name="output">
    <vt:lpwstr>powerpoint_presentation</vt:lpwstr>
  </property>
</Properties>
</file>