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7a993c85.jpe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604382c3.pn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76d9d51d.jpe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2b5e0d58.pn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4fd4d6b9.jpe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463f7df4.pn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17845cf2.jpeg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760e3b8f.png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565cc1b6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25f5d539.jpeg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4111e1f5.png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a645dc0.jpeg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6597b20d.png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36608ee4.jpeg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4b0540f9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2ab5bb65.jpe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5d967f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January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36 building permits in Central West End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$1,783,365 : Average building permit cost in Central West End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34 total building permits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1882644.45323529 : Average building permit cost in Central West End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$4,037,500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$3,629,497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building permits in DeBaliviere Place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$4,512,000 : Average building permit cost in DeBaliviere Place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4 total building permits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4512000 : Average building permit cost in DeBaliviere Place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$6,013,333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99180"/>
                <a:gridCol w="967459"/>
                <a:gridCol w="1184649"/>
                <a:gridCol w="173553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CALHOUN, BARRY &amp; SHIRA SPETNER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REDIGER, DOUGLAS HTRS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5373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KILAMANJARO V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5637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Skinker DeBaliviere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$27,571 : Average building permit cost in Skinker DeBaliviere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7 total building permits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27571.4285714286 : Average building permit cost in Skinker DeBaliviere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7120"/>
                <a:gridCol w="967459"/>
                <a:gridCol w="1184649"/>
                <a:gridCol w="233362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 ART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6220 FOREST PARK PARKWAY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$76,500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HOFFMAN, CHERI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WELCH, MARGARET &amp; MARY LOU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6189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West End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$8,000 : Average building permit cost in West End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10 total building permits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8000 : Average building permit cost in West End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19711"/>
                <a:gridCol w="1005931"/>
                <a:gridCol w="1184649"/>
                <a:gridCol w="220197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THREE DOORS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6018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6062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5561-5565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5569-5571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5902-5906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1019-1021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1023-1025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 N SKINKER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January 2020</a:t>
            </a:r>
          </a:p>
          <a:p>
            <a:r>
              <a:rPr/>
              <a:t>NaN change compared to January 2019 (0 total building permits)</a:t>
            </a:r>
          </a:p>
          <a:p>
            <a:r>
              <a:rPr/>
              <a:t>NaN : Average building permit cost in Visitation Park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0 total building permits in 2020</a:t>
            </a:r>
          </a:p>
          <a:p>
            <a:r>
              <a:rPr/>
              <a:t>NaN change compared to this time in 2019 (0 total building permits)</a:t>
            </a:r>
          </a:p>
          <a:p>
            <a:r>
              <a:rPr/>
              <a:t>NaN : Average building permit cost in Visitation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building permits in Academy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$85,825 : Average building permit cost in Academy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6 total building permits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85825 : Average building permit cost in Academy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$82,990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01362"/>
                <a:gridCol w="967459"/>
                <a:gridCol w="1184649"/>
                <a:gridCol w="217830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MCCLENDON, GARY &amp; GENA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5021 MINERVA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5169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5167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MURPHY, CHRISTINA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5101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ELDER, O TERRY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813 N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JONES, ELLA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5207 RIDGE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January 2020</a:t>
            </a:r>
          </a:p>
          <a:p>
            <a:r>
              <a:rPr/>
              <a:t>NaN change compared to January 2019 (0 total building permits)</a:t>
            </a:r>
          </a:p>
          <a:p>
            <a:r>
              <a:rPr/>
              <a:t>NaN : Average building permit cost in Fountain Park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0 total building permits in 2020</a:t>
            </a:r>
          </a:p>
          <a:p>
            <a:r>
              <a:rPr/>
              <a:t>NaN change compared to this time in 2019 (0 total building permits)</a:t>
            </a:r>
          </a:p>
          <a:p>
            <a:r>
              <a:rPr/>
              <a:t>NaN : Average building permit cost in Fountain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Lewis Place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$2,500 : Average building permit cost in Lewis Place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1 total building permits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2500 : Average building permit cost in Lewis Place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32944"/>
                <a:gridCol w="951906"/>
                <a:gridCol w="1184649"/>
                <a:gridCol w="14023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GRAVES, JOHN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4727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959955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$1,783,365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$44,015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building permits in Vandeventer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$102,500 : Average building permit cost in Vandeventer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2 total building permits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102500 : Average building permit cost in Vandeventer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6983"/>
                <a:gridCol w="951906"/>
                <a:gridCol w="1184649"/>
                <a:gridCol w="160422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LOTT, JAMALIA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4050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BROWN, TONY C SR &amp; SHARON D BROWN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3960-66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$44,015 : Average building permit cost in Forest Park Southeast in January 2020</a:t>
            </a:r>
          </a:p>
          <a:p>
            <a:r>
              <a:rPr/>
              <a:t>NaN change compared to January 2019 (NaN)</a:t>
            </a:r>
          </a:p>
          <a:p>
            <a:r>
              <a:rPr/>
              <a:t>8 total building permits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45766.875 : Average building permit cost in Forest Park Southeast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$49,498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57638"/>
                <a:gridCol w="1005931"/>
                <a:gridCol w="1184649"/>
                <a:gridCol w="2248292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MITCHELL, TIMOTHY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4535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ROBBINS, ARNOLD J &amp; TERRIE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4353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ALBIN, MICHAEL &amp; LISA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4227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TISOTO, JEFFREY &amp; LYNNE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4523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S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VITT, VICTOR J JR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4366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KAMPE, NICHOLAS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4448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ISAIAH &amp; CALLIE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2020-04-13T17:12:07Z</dcterms:modified>
  <cp:category/>
</cp:coreProperties>
</file>