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23846ce.jpe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cb07f85.pn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1035d12d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d37e9ab.pn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59932adb.jpe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ce2bdce.pn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54c66124.jpe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c13adf7.pn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5636f678.jpe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b8fd004.png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26f6c80.pn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731c7b92.jpe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2f4e948.png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2283619a.jpe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f7cd729.pn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261b432e.jpeg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7d7948d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ea1dd5d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89e4d0c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35c03dec.jpe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0216c85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e025e05ceb.jpe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cf45bba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 Yearly Report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2019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$58,307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586984" cy="5193792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$58,307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806440" cy="4453128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$13,938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$75,700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$19,244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6108192" cy="4818888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$191,700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$158,080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$61,589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855464" cy="6858000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96512" cy="5888736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$2,950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$52,010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5 Year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2889504" cy="5340096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$18,722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266944" cy="5669280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$11,800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504688" cy="4992624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$919,215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$27,443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843448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$52,109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$253,878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$56,553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$232,668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$35,651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$13,260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$111,850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Visitation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$92,349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6062472" cy="4901184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$96,412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$803,731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$163,453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504688" cy="4992624"/>
          </a:xfr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Content Placeholder 3"/>
          <p:cNvGraphicFramePr>
            <a:graphicFrameLocks noGrp="true"/>
          </p:cNvGraphicFramePr>
          <p:nvPr/>
        </p:nvGraphicFramePr>
        <p:xfrm rot="0">
          <a:off x="4648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$492,849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$359,089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$40,095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2020-04-27T17:11:00Z</dcterms:modified>
  <cp:category/>
</cp:coreProperties>
</file>