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648e4a5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177e98c7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78603cdd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60f6ddfc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6f67fd1f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6cfc4fb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28d3e3b.png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30936bd.jpe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f9391af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1e8dce2.png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36f7290.jpeg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9ca76bb.pn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e6c2bfd.jpe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2fbc0f0f.png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1844f965.jpeg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8516255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2dca34af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February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31 building permits in Central West End in February 2020</a:t>
            </a:r>
          </a:p>
          <a:p>
            <a:r>
              <a:rPr/>
              <a:t>-13.89% change compared to February 2019 (36 total building permits)</a:t>
            </a:r>
          </a:p>
          <a:p>
            <a:r>
              <a:rPr/>
              <a:t>$53,581 : Average building permit cost in Central West End in February 2020</a:t>
            </a:r>
          </a:p>
          <a:p>
            <a:r>
              <a:rPr/>
              <a:t>-79.53% change compared to February 2019 ($261,797)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68 total building permits in Central West End in 2020</a:t>
            </a:r>
          </a:p>
          <a:p>
            <a:r>
              <a:rPr/>
              <a:t>-20.00% change compared to this time in 2019 (85 total building permits)</a:t>
            </a:r>
          </a:p>
          <a:p>
            <a:r>
              <a:rPr/>
              <a:t>$1,162,679 : Average building permit cost in Central West End in 2020</a:t>
            </a:r>
          </a:p>
          <a:p>
            <a:r>
              <a:rPr/>
              <a:t>607.89% change compared to this time in 2019 ($164,245)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$119,438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$60,387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$28,445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DeBaliviere Place in February 2020</a:t>
            </a:r>
          </a:p>
          <a:p>
            <a:r>
              <a:rPr/>
              <a:t>-80.00% change compared to February 2019 (5 total building permits)</a:t>
            </a:r>
          </a:p>
          <a:p>
            <a:r>
              <a:rPr/>
              <a:t>$14,000 : Average building permit cost in DeBaliviere Place in February 2020</a:t>
            </a:r>
          </a:p>
          <a:p>
            <a:r>
              <a:rPr/>
              <a:t>-45.80% change compared to February 2019 ($25,832)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5 total building permits in DeBaliviere Place in 2020</a:t>
            </a:r>
          </a:p>
          <a:p>
            <a:r>
              <a:rPr/>
              <a:t>-58.33% change compared to this time in 2019 (12 total building permits)</a:t>
            </a:r>
          </a:p>
          <a:p>
            <a:r>
              <a:rPr/>
              <a:t>$3,612,400 : Average building permit cost in DeBaliviere Place in 2020</a:t>
            </a:r>
          </a:p>
          <a:p>
            <a:r>
              <a:rPr/>
              <a:t>13133.85% change compared to this time in 2019 ($27,297)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637336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  <a:p>
            <a:r>
              <a:rPr/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89151"/>
                <a:gridCol w="951906"/>
                <a:gridCol w="1184649"/>
                <a:gridCol w="14875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RIEKES, LINDA J 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19 building permits in Skinker DeBaliviere in February 2020</a:t>
            </a:r>
          </a:p>
          <a:p>
            <a:r>
              <a:rPr/>
              <a:t>111.11% change compared to February 2019 (9 total building permits)</a:t>
            </a:r>
          </a:p>
          <a:p>
            <a:r>
              <a:rPr/>
              <a:t>$16,303 : Average building permit cost in Skinker DeBaliviere in February 2020</a:t>
            </a:r>
          </a:p>
          <a:p>
            <a:r>
              <a:rPr/>
              <a:t>39.47% change compared to February 2019 ($11,689)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26 total building permits in Skinker DeBaliviere in 2020</a:t>
            </a:r>
          </a:p>
          <a:p>
            <a:r>
              <a:rPr/>
              <a:t>73.33% change compared to this time in 2019 (15 total building permits)</a:t>
            </a:r>
          </a:p>
          <a:p>
            <a:r>
              <a:rPr/>
              <a:t>$19,337 : Average building permit cost in Skinker DeBaliviere in 2020</a:t>
            </a:r>
          </a:p>
          <a:p>
            <a:r>
              <a:rPr/>
              <a:t>-6.50% change compared to this time in 2019 ($20,682)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$7,959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8 building permits in West End in February 2020</a:t>
            </a:r>
          </a:p>
          <a:p>
            <a:r>
              <a:rPr/>
              <a:t>700.00% change compared to February 2019 (1 total building permits)</a:t>
            </a:r>
          </a:p>
          <a:p>
            <a:r>
              <a:rPr/>
              <a:t>$161,081 : Average building permit cost in West End in February 2020</a:t>
            </a:r>
          </a:p>
          <a:p>
            <a:r>
              <a:rPr/>
              <a:t>1965.14% change compared to February 2019 ($7,800)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18 total building permits in West End in 2020</a:t>
            </a:r>
          </a:p>
          <a:p>
            <a:r>
              <a:rPr/>
              <a:t>260.00% change compared to this time in 2019 (5 total building permits)</a:t>
            </a:r>
          </a:p>
          <a:p>
            <a:r>
              <a:rPr/>
              <a:t>$76,036 : Average building permit cost in West End in 2020</a:t>
            </a:r>
          </a:p>
          <a:p>
            <a:r>
              <a:rPr/>
              <a:t>-70.33% change compared to this time in 2019 ($256,240)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$181,521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9411"/>
                <a:gridCol w="967459"/>
                <a:gridCol w="1184649"/>
                <a:gridCol w="193778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JACOBS, PRESTON ANTONIO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5923 WEST CABANNE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$982,000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5815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CORNERSTONE CORPORATION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6031 SUBURBAN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COOKSEY, DOROTHY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$3,146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945 CATALPA 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SCOTT, TRACY ALICIA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6075 WEST CABANNE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ALLEN, LILLIE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$13,500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5531-33 CLEMENS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Visitation Park in February 2020</a:t>
            </a:r>
          </a:p>
          <a:p>
            <a:r>
              <a:rPr/>
              <a:t>Infinite change compared to February 2019 (0 total building permits)</a:t>
            </a:r>
          </a:p>
          <a:p>
            <a:r>
              <a:rPr/>
              <a:t>$14,000 : Average building permit cost in Visitation Park in February 2020</a:t>
            </a:r>
          </a:p>
          <a:p>
            <a:r>
              <a:rPr/>
              <a:t>Infinite change compared to February 2019 ($0)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Visitation Park in 2020</a:t>
            </a:r>
          </a:p>
          <a:p>
            <a:r>
              <a:rPr/>
              <a:t>Infinite change compared to this time in 2019 (0 total building permits)</a:t>
            </a:r>
          </a:p>
          <a:p>
            <a:r>
              <a:rPr/>
              <a:t>$14,000 : Average building permit cost in Visitation Park in 2020</a:t>
            </a:r>
          </a:p>
          <a:p>
            <a:r>
              <a:rPr/>
              <a:t>Infinite change compared to this time in 2019 ($0)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85546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24963"/>
                <a:gridCol w="951906"/>
                <a:gridCol w="1184649"/>
                <a:gridCol w="14332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KIM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 building permits in Academy in February 2020</a:t>
            </a:r>
          </a:p>
          <a:p>
            <a:r>
              <a:rPr/>
              <a:t>50.00% change compared to February 2019 (2 total building permits)</a:t>
            </a:r>
          </a:p>
          <a:p>
            <a:r>
              <a:rPr/>
              <a:t>$91,667 : Average building permit cost in Academy in February 2020</a:t>
            </a:r>
          </a:p>
          <a:p>
            <a:r>
              <a:rPr/>
              <a:t>-20.29% change compared to February 2019 ($115,000)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843448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$53,581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$46,822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$16,303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Visitation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$161,081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total building permits in Academy in 2020</a:t>
            </a:r>
          </a:p>
          <a:p>
            <a:r>
              <a:rPr/>
              <a:t>80.00% change compared to this time in 2019 (5 total building permits)</a:t>
            </a:r>
          </a:p>
          <a:p>
            <a:r>
              <a:rPr/>
              <a:t>$87,772 : Average building permit cost in Academy in 2020</a:t>
            </a:r>
          </a:p>
          <a:p>
            <a:r>
              <a:rPr/>
              <a:t>-13.99% change compared to this time in 2019 ($102,043)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76402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43791"/>
                <a:gridCol w="951906"/>
                <a:gridCol w="1184649"/>
                <a:gridCol w="130913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URBAN UTOPIA MANAGEMENT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5124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MAPLE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5266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5258 MAPLE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5258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Fountain Park in February 2020</a:t>
            </a:r>
          </a:p>
          <a:p>
            <a:r>
              <a:rPr/>
              <a:t>0.00% change compared to February 2019 (0 total building permits)</a:t>
            </a:r>
          </a:p>
          <a:p>
            <a:r>
              <a:rPr/>
              <a:t>$0 : Average building permit cost in Fountain Park in February 2020</a:t>
            </a:r>
          </a:p>
          <a:p>
            <a:r>
              <a:rPr/>
              <a:t>0.00% change compared to February 2019 ($0)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Fountain Park 2020</a:t>
            </a:r>
          </a:p>
          <a:p>
            <a:r>
              <a:rPr/>
              <a:t>-100.00% change compared to this time in 2019 (1 total building permits)</a:t>
            </a:r>
          </a:p>
          <a:p>
            <a:r>
              <a:rPr/>
              <a:t>NaN : Average building permit cost in Fountain Park in 2020</a:t>
            </a:r>
          </a:p>
          <a:p>
            <a:r>
              <a:rPr/>
              <a:t>0.00% change compared to this time in 2019 ($500)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Lewis Place in February 2020</a:t>
            </a:r>
          </a:p>
          <a:p>
            <a:r>
              <a:rPr/>
              <a:t>-100.00% change compared to February 2019 (3 total building permits)</a:t>
            </a:r>
          </a:p>
          <a:p>
            <a:r>
              <a:rPr/>
              <a:t>$0 : Average building permit cost in Lewis Place in February 2020</a:t>
            </a:r>
          </a:p>
          <a:p>
            <a:r>
              <a:rPr/>
              <a:t>-100.00% change compared to February 2019 ($2,367)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-80.00% change compared to this time in 2019 (5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-52.11% change compared to this time in 2019 ($5,220)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Vandeventer in February 2020</a:t>
            </a:r>
          </a:p>
          <a:p>
            <a:r>
              <a:rPr/>
              <a:t>-80.00% change compared to February 2019 (5 total building permits)</a:t>
            </a:r>
          </a:p>
          <a:p>
            <a:r>
              <a:rPr/>
              <a:t>$8,731 : Average building permit cost in Vandeventer in February 2020</a:t>
            </a:r>
          </a:p>
          <a:p>
            <a:r>
              <a:rPr/>
              <a:t>-98.42% change compared to February 2019 ($551,886)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February 2020</a:t>
            </a:r>
          </a:p>
          <a:p>
            <a:r>
              <a:rPr/>
              <a:t>-57.14% change compared to February 2019 (21 total building permits)</a:t>
            </a:r>
          </a:p>
          <a:p>
            <a:r>
              <a:rPr/>
              <a:t>$46,822 : Average building permit cost in Forest Park Southeast in February 2020</a:t>
            </a:r>
          </a:p>
          <a:p>
            <a:r>
              <a:rPr/>
              <a:t>-83.21% change compared to February 2019 ($278,796)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 total building permits in Vandeventer in 2020</a:t>
            </a:r>
          </a:p>
          <a:p>
            <a:r>
              <a:rPr/>
              <a:t>-62.50% change compared to this time in 2019 (8 total building permits)</a:t>
            </a:r>
          </a:p>
          <a:p>
            <a:r>
              <a:rPr/>
              <a:t>$71,244 : Average building permit cost in Vandeventer in 2020</a:t>
            </a:r>
          </a:p>
          <a:p>
            <a:r>
              <a:rPr/>
              <a:t>-79.94% change compared to this time in 2019 ($355,241)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756208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669"/>
                <a:gridCol w="951906"/>
                <a:gridCol w="1184649"/>
                <a:gridCol w="151848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FINNEY PLACE 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4242 W FINNEY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18 total building permits in Forest Park Southeast in 2020</a:t>
            </a:r>
          </a:p>
          <a:p>
            <a:r>
              <a:rPr/>
              <a:t>-48.57% change compared to this time in 2019 (35 total building permits)</a:t>
            </a:r>
          </a:p>
          <a:p>
            <a:r>
              <a:rPr/>
              <a:t>$45,419 : Average building permit cost in Forest Park Southeast in 2020</a:t>
            </a:r>
          </a:p>
          <a:p>
            <a:r>
              <a:rPr/>
              <a:t>-80.04% change compared to this time in 2019 ($227,511)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449056" cy="6830568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9398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MATTSON, LOREEN 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4408 ARCO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STREET SWAN INVESTORS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4500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VONESCHEN, CAROLE ANNE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$5,650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4410 ARCO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ROTHSCHILD PROPERTIES WEST END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4054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MCDANIEL, JUDITH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4359-61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CHEUNG, ALAN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4216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WOODWARD LOFTS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$1,752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4300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GARCIA, ANA LILIA ORTIZ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4370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UIC HOMES LLCPMENT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2020-04-27T12:30:43Z</dcterms:modified>
  <cp:category/>
</cp:coreProperties>
</file>