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0833717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dd339fd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6841822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14f659b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97a3c9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75bb1df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4fac3dd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17f9c18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7878cf47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3707c1b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7073e20b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47fd79da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38ef4663.jpeg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64f62ac8.png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21e755ae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5aaa23e5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e072f766e0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March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High Cost Permits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49 building permits in Central West End in March 2020</a:t>
            </a:r>
          </a:p>
          <a:p>
            <a:r>
              <a:rPr/>
              <a:t>19.51% change compared to March 2019 (41 total building permits)</a:t>
            </a:r>
          </a:p>
          <a:p>
            <a:r>
              <a:rPr/>
              <a:t>$93,112 : Average building permit cost in Central West End in March 2020</a:t>
            </a:r>
          </a:p>
          <a:p>
            <a:r>
              <a:rPr/>
              <a:t>-61.23% change compared to March 2019 ($240,184)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117 total building permits in Central West End in 2020</a:t>
            </a:r>
          </a:p>
          <a:p>
            <a:r>
              <a:rPr/>
              <a:t>-5.65% change compared to this time in 2019 (124 total building permits)</a:t>
            </a:r>
          </a:p>
          <a:p>
            <a:r>
              <a:rPr/>
              <a:t>$714,740 : Average building permit cost in Central West End in 2020</a:t>
            </a:r>
          </a:p>
          <a:p>
            <a:r>
              <a:rPr/>
              <a:t>273.62% change compared to this time in 2019 ($191,302)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$25,728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$142,455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$78,425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5 building permits in DeBaliviere Place in March 2020</a:t>
            </a:r>
          </a:p>
          <a:p>
            <a:r>
              <a:rPr/>
              <a:t>400.00% change compared to March 2019 (1 total building permits)</a:t>
            </a:r>
          </a:p>
          <a:p>
            <a:r>
              <a:rPr/>
              <a:t>$41,121 : Average building permit cost in DeBaliviere Place in March 2020</a:t>
            </a:r>
          </a:p>
          <a:p>
            <a:r>
              <a:rPr/>
              <a:t>-60.99% change compared to March 2019 ($105,406)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DeBaliviere Place in 2020</a:t>
            </a:r>
          </a:p>
          <a:p>
            <a:r>
              <a:rPr/>
              <a:t>-23.08% change compared to this time in 2019 (13 total building permits)</a:t>
            </a:r>
          </a:p>
          <a:p>
            <a:r>
              <a:rPr/>
              <a:t>$1,826,761 : Average building permit cost in DeBaliviere Place in 2020</a:t>
            </a:r>
          </a:p>
          <a:p>
            <a:r>
              <a:rPr/>
              <a:t>5384.93% change compared to this time in 2019 ($33,305)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651294"/>
                <a:gridCol w="951906"/>
                <a:gridCol w="1184649"/>
                <a:gridCol w="1828988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 CONDOMINIUM PLAT 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WOLFF, MICHAEL A &amp; SARAH 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$53,106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CLARA PARK CONDOMINIUMS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314 CLARA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Skinker DeBaliviere in March 2020</a:t>
            </a:r>
          </a:p>
          <a:p>
            <a:r>
              <a:rPr/>
              <a:t>400.00% change compared to March 2019 (2 total building permits)</a:t>
            </a:r>
          </a:p>
          <a:p>
            <a:r>
              <a:rPr/>
              <a:t>$21,799 : Average building permit cost in Skinker DeBaliviere in March 2020</a:t>
            </a:r>
          </a:p>
          <a:p>
            <a:r>
              <a:rPr/>
              <a:t>533.70% change compared to March 2019 ($3,440)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36 total building permits in Skinker DeBaliviere in 2020</a:t>
            </a:r>
          </a:p>
          <a:p>
            <a:r>
              <a:rPr/>
              <a:t>111.76% change compared to this time in 2019 (17 total building permits)</a:t>
            </a:r>
          </a:p>
          <a:p>
            <a:r>
              <a:rPr/>
              <a:t>$20,021 : Average building permit cost in Skinker DeBaliviere in 2020</a:t>
            </a:r>
          </a:p>
          <a:p>
            <a:r>
              <a:rPr/>
              <a:t>7.33% change compared to this time in 2019 ($18,653)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$21,444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830626"/>
                <a:gridCol w="1005931"/>
                <a:gridCol w="1184649"/>
                <a:gridCol w="184488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OESCH, ROBERT G &amp; MICHELE 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6143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RANDALL, JAMES JOSEPH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5751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DENNON, GERALD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5776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PASTORET, BLAISE &amp; LAYLA LINEHAN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5859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6188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MOJAVE PROPERTIES LLP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5845 NINA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COTHRAN, KILINYAA LOUISE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KING, BENNIE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5726 WATERMAN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BARTON, JONATHAN T &amp; JENNIFER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6200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West End in March 2020</a:t>
            </a:r>
          </a:p>
          <a:p>
            <a:r>
              <a:rPr/>
              <a:t>40.00% change compared to March 2019 (5 total building permits)</a:t>
            </a:r>
          </a:p>
          <a:p>
            <a:r>
              <a:rPr/>
              <a:t>$98,307 : Average building permit cost in West End in March 2020</a:t>
            </a:r>
          </a:p>
          <a:p>
            <a:r>
              <a:rPr/>
              <a:t>-40.35% change compared to March 2019 ($164,800)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West End in 2020</a:t>
            </a:r>
          </a:p>
          <a:p>
            <a:r>
              <a:rPr/>
              <a:t>150.00% change compared to this time in 2019 (10 total building permits)</a:t>
            </a:r>
          </a:p>
          <a:p>
            <a:r>
              <a:rPr/>
              <a:t>$82,272 : Average building permit cost in West End in 2020</a:t>
            </a:r>
          </a:p>
          <a:p>
            <a:r>
              <a:rPr/>
              <a:t>-60.92% change compared to this time in 2019 ($210,520)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$128,517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96587"/>
                <a:gridCol w="1005931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YN, 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5990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CARROLL, DANIEL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5418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6197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ERION A SR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5886 BARTMER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TAMAYO, SAMUEL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5626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ALLEN, LILLIE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5531 CLEMENS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March 2020</a:t>
            </a:r>
          </a:p>
          <a:p>
            <a:r>
              <a:rPr/>
              <a:t>0.00% change compared to March 2019 (0 total building permits)</a:t>
            </a:r>
          </a:p>
          <a:p>
            <a:r>
              <a:rPr/>
              <a:t>$0 : Average building permit cost in Visitation Park in March 2020</a:t>
            </a:r>
          </a:p>
          <a:p>
            <a:r>
              <a:rPr/>
              <a:t>0.00% change compared to March 2019 ($0)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Visitation Park in 2020</a:t>
            </a:r>
          </a:p>
          <a:p>
            <a:r>
              <a:rPr/>
              <a:t>Infinite change compared to this time in 2019 (0 total building permits)</a:t>
            </a:r>
          </a:p>
          <a:p>
            <a:r>
              <a:rPr/>
              <a:t>$14,000 : Average building permit cost in Visitation Park in 2020</a:t>
            </a:r>
          </a:p>
          <a:p>
            <a:r>
              <a:rPr/>
              <a:t>Infinite change compared to this time in 2019 ($0)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Academy in March 2020</a:t>
            </a:r>
          </a:p>
          <a:p>
            <a:r>
              <a:rPr/>
              <a:t>-66.67% change compared to March 2019 (3 total building permits)</a:t>
            </a:r>
          </a:p>
          <a:p>
            <a:r>
              <a:rPr/>
              <a:t>$85,000 : Average building permit cost in Academy in March 2020</a:t>
            </a:r>
          </a:p>
          <a:p>
            <a:r>
              <a:rPr/>
              <a:t>571.23% change compared to March 2019 ($12,663)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Academy in 2020</a:t>
            </a:r>
          </a:p>
          <a:p>
            <a:r>
              <a:rPr/>
              <a:t>25.00% change compared to this time in 2019 (8 total building permits)</a:t>
            </a:r>
          </a:p>
          <a:p>
            <a:r>
              <a:rPr/>
              <a:t>$87,495 : Average building permit cost in Academy in 2020</a:t>
            </a:r>
          </a:p>
          <a:p>
            <a:r>
              <a:rPr/>
              <a:t>27.68% change compared to this time in 2019 ($68,526)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765753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$93,112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$41,463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$21,799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$98,307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98497"/>
                <a:gridCol w="951906"/>
                <a:gridCol w="1184649"/>
                <a:gridCol w="1510911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CUNNINGHAM, ARTESIA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5069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Fountain Park in March 2020</a:t>
            </a:r>
          </a:p>
          <a:p>
            <a:r>
              <a:rPr/>
              <a:t>Infinite change compared to March 2019 (0 total building permits)</a:t>
            </a:r>
          </a:p>
          <a:p>
            <a:r>
              <a:rPr/>
              <a:t>$2,000 : Average building permit cost in Fountain Park in March 2020</a:t>
            </a:r>
          </a:p>
          <a:p>
            <a:r>
              <a:rPr/>
              <a:t>Infinite change compared to March 2019 ($0)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Fountain Park 2020</a:t>
            </a:r>
          </a:p>
          <a:p>
            <a:r>
              <a:rPr/>
              <a:t>0.00% change compared to this time in 2019 (1 total building permits)</a:t>
            </a:r>
          </a:p>
          <a:p>
            <a:r>
              <a:rPr/>
              <a:t>$2,000 : Average building permit cost in Fountain Park in 2020</a:t>
            </a:r>
          </a:p>
          <a:p>
            <a:r>
              <a:rPr/>
              <a:t>300.00%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371246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272577"/>
                <a:gridCol w="951906"/>
                <a:gridCol w="1184649"/>
                <a:gridCol w="140218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KOCH, FREDERICK &amp; MARJORIE DEL CARLO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1202 AUBERT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Lewis Place in March 2020</a:t>
            </a:r>
          </a:p>
          <a:p>
            <a:r>
              <a:rPr/>
              <a:t>0.00% change compared to March 2019 (0 total building permits)</a:t>
            </a:r>
          </a:p>
          <a:p>
            <a:r>
              <a:rPr/>
              <a:t>$0 : Average building permit cost in Lewis Place in March 2020</a:t>
            </a:r>
          </a:p>
          <a:p>
            <a:r>
              <a:rPr/>
              <a:t>0.00% change compared to March 2019 ($0)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-80.00% change compared to this time in 2019 (5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-52.11% change compared to this time in 2019 ($5,220)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Forest Park Southeast in March 2020</a:t>
            </a:r>
          </a:p>
          <a:p>
            <a:r>
              <a:rPr/>
              <a:t>-63.16% change compared to March 2019 (19 total building permits)</a:t>
            </a:r>
          </a:p>
          <a:p>
            <a:r>
              <a:rPr/>
              <a:t>$41,463 : Average building permit cost in Forest Park Southeast in March 2020</a:t>
            </a:r>
          </a:p>
          <a:p>
            <a:r>
              <a:rPr/>
              <a:t>-59.14% change compared to March 2019 ($101,479)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Vandeventer in March 2020</a:t>
            </a:r>
          </a:p>
          <a:p>
            <a:r>
              <a:rPr/>
              <a:t>0.00% change compared to March 2019 (1 total building permits)</a:t>
            </a:r>
          </a:p>
          <a:p>
            <a:r>
              <a:rPr/>
              <a:t>$23,646 : Average building permit cost in Vandeventer in March 2020</a:t>
            </a:r>
          </a:p>
          <a:p>
            <a:r>
              <a:rPr/>
              <a:t>-99.14% change compared to March 2019 ($2,746,645)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Vandeventer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$59,344 : Average building permit cost in Vandeventer in 2020</a:t>
            </a:r>
          </a:p>
          <a:p>
            <a:r>
              <a:rPr/>
              <a:t>-83.29% change compared to this time in 2019 ($355,241)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00953"/>
                <a:gridCol w="967459"/>
                <a:gridCol w="1184649"/>
                <a:gridCol w="2023190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GUARDIAN ANGEL SETTLEMENT ASSOC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$23,646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1127 N VANDEVENTER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High Cost Permits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983480" cy="49834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25 total building permits in Forest Park Southeast in 2020</a:t>
            </a:r>
          </a:p>
          <a:p>
            <a:r>
              <a:rPr/>
              <a:t>-52.83% change compared to this time in 2019 (53 total building permits)</a:t>
            </a:r>
          </a:p>
          <a:p>
            <a:r>
              <a:rPr/>
              <a:t>$44,311 : Average building permit cost in Forest Park Southeast in 2020</a:t>
            </a:r>
          </a:p>
          <a:p>
            <a:r>
              <a:rPr/>
              <a:t>-76.24% change compared to this time in 2019 ($186,479)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$3,588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1963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CAMPBELL, GREGORY H &amp; EDNA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1216 S BOYLE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PARK SOUTH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4370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I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4071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OREILLY, KEVIN DAVID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$7,800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4529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GS CHROMA PH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$264,094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900 S SARAH 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J2 ENVIRONS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4345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MALLORY, RUBY M &amp; PATRICIA A RUSSELL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4418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2020-04-27T11:32:29Z</dcterms:modified>
  <cp:category/>
</cp:coreProperties>
</file>