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2c171c19e086.png"/></Relationships>
</file>

<file path=ppt/slides/_rels/slide1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2c1764f0fe6a.jpeg"/></Relationships>
</file>

<file path=ppt/slides/_rels/slide1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2c179cf14ec.png"/></Relationships>
</file>

<file path=ppt/slides/_rels/slide1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2c1765427784.jpeg"/></Relationships>
</file>

<file path=ppt/slides/_rels/slide1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2c176eb4af0b.png"/></Relationships>
</file>

<file path=ppt/slides/_rels/slide2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2c173983264b.jpeg"/></Relationships>
</file>

<file path=ppt/slides/_rels/slide2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2c175147236c.png"/></Relationships>
</file>

<file path=ppt/slides/_rels/slide2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2c178f7bd76.jpeg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2c175aedcc0f.png"/></Relationships>
</file>

<file path=ppt/slides/_rels/slide3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2c1740b79293.png"/></Relationships>
</file>

<file path=ppt/slides/_rels/slide3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2c17436b8d6b.jpeg"/></Relationships>
</file>

<file path=ppt/slides/_rels/slide3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2c174a118e61.png"/></Relationships>
</file>

<file path=ppt/slides/_rels/slide3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2c17539d2c92.jpeg"/></Relationships>
</file>

<file path=ppt/slides/_rels/slide4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2c1773d95020.png"/></Relationships>
</file>

<file path=ppt/slides/_rels/slide4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2c1755b8bcce.jpeg"/></Relationships>
</file>

<file path=ppt/slides/_rels/slide5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2c175373a459.png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2c17a986911.jpeg"/></Relationships>
</file>

<file path=ppt/slides/_rels/slide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/>
              <a:t>St. Louis Central Corridor West Building Permits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/>
              <a:t>February</a:t>
            </a:r>
          </a:p>
          <a:p>
            <a:r>
              <a:rPr/>
              <a:t>2020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/>
              <a:t>Washington University Medical Center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4983480" cy="498348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 High Cost Permits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Central West End: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31 building permits in Central West End in February 2020</a:t>
            </a:r>
          </a:p>
          <a:p>
            <a:r>
              <a:rPr/>
              <a:t>-13.89% change compared to February 2019 (36 total building permits)</a:t>
            </a:r>
          </a:p>
          <a:p>
            <a:r>
              <a:rPr/>
              <a:t>$53,581 : Average building permit cost in Central West End in February 2020</a:t>
            </a:r>
          </a:p>
          <a:p>
            <a:r>
              <a:rPr/>
              <a:t>-79.53% change compared to February 2019 ($261,797)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Central West End: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68 total building permits in Central West End in 2020</a:t>
            </a:r>
          </a:p>
          <a:p>
            <a:r>
              <a:rPr/>
              <a:t>-20.00% change compared to this time in 2019 (85 total building permits)</a:t>
            </a:r>
          </a:p>
          <a:p>
            <a:r>
              <a:rPr/>
              <a:t>$1,162,679 : Average building permit cost in Central West End in 2020</a:t>
            </a:r>
          </a:p>
          <a:p>
            <a:r>
              <a:rPr/>
              <a:t>607.89% change compared to this time in 2019 ($164,245)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Title 1"/>
          <p:cNvPicPr>
            <a:picLocks noGrp="1"/>
          </p:cNvPicPr>
          <p:nvPr>
            <p:ph type="title"/>
          </p:nvPr>
        </p:nvPicPr>
        <p:blipFill>
          <a:blip cstate="print" r:embed="rId2"/>
          <a:stretch>
            <a:fillRect/>
          </a:stretch>
        </p:blipFill>
        <p:spPr>
          <a:xfrm>
            <a:off x="457200" y="274638"/>
            <a:ext cx="8686800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Central West End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Central West End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5931"/>
                <a:gridCol w="843448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$119,438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$60,387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$28,445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Cental West End High Cost Permits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4983480" cy="498348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1 building permits in DeBaliviere Place in February 2020</a:t>
            </a:r>
          </a:p>
          <a:p>
            <a:r>
              <a:rPr/>
              <a:t>-80.00% change compared to February 2019 (5 total building permits)</a:t>
            </a:r>
          </a:p>
          <a:p>
            <a:r>
              <a:rPr/>
              <a:t>$14,000 : Average building permit cost in DeBaliviere Place in February 2020</a:t>
            </a:r>
          </a:p>
          <a:p>
            <a:r>
              <a:rPr/>
              <a:t>-45.80% change compared to February 2019 ($25,832)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5 total building permits in DeBaliviere Place in 2020</a:t>
            </a:r>
          </a:p>
          <a:p>
            <a:r>
              <a:rPr/>
              <a:t>-58.33% change compared to this time in 2019 (12 total building permits)</a:t>
            </a:r>
          </a:p>
          <a:p>
            <a:r>
              <a:rPr/>
              <a:t>$3,612,400 : Average building permit cost in DeBaliviere Place in 2020</a:t>
            </a:r>
          </a:p>
          <a:p>
            <a:r>
              <a:rPr/>
              <a:t>13133.85% change compared to this time in 2019 ($27,297)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Title 1"/>
          <p:cNvPicPr>
            <a:picLocks noGrp="1"/>
          </p:cNvPicPr>
          <p:nvPr>
            <p:ph type="title"/>
          </p:nvPr>
        </p:nvPicPr>
        <p:blipFill>
          <a:blip cstate="print" r:embed="rId2"/>
          <a:stretch>
            <a:fillRect/>
          </a:stretch>
        </p:blipFill>
        <p:spPr>
          <a:xfrm>
            <a:off x="457200" y="274638"/>
            <a:ext cx="6373368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51906"/>
                <a:gridCol w="81991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$14,000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Introduction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Data retreived from https://www.stlouis-mo.gov/data/</a:t>
            </a:r>
          </a:p>
          <a:p>
            <a:r>
              <a:rPr/>
              <a:t>Building permits with a cost of $0 were dropped</a:t>
            </a:r>
          </a:p>
          <a:p>
            <a:r>
              <a:rPr/>
              <a:t>Building permits that were cancelled were dropped</a:t>
            </a:r>
          </a:p>
          <a:p>
            <a:r>
              <a:rPr/>
              <a:t>Infinite change indicates 0 permits in the current or previous time period/comparison month so there was a overall increase or decrease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689151"/>
                <a:gridCol w="951906"/>
                <a:gridCol w="1184649"/>
                <a:gridCol w="1487514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RIEKES, LINDA J TRS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$14,000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48 KINGSBURY PL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 High Cost Permits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4983480" cy="4983480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Skinker DeBaliviere: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19 building permits in Skinker DeBaliviere in February 2020</a:t>
            </a:r>
          </a:p>
          <a:p>
            <a:r>
              <a:rPr/>
              <a:t>111.11% change compared to February 2019 (9 total building permits)</a:t>
            </a:r>
          </a:p>
          <a:p>
            <a:r>
              <a:rPr/>
              <a:t>$16,303 : Average building permit cost in Skinker DeBaliviere in February 2020</a:t>
            </a:r>
          </a:p>
          <a:p>
            <a:r>
              <a:rPr/>
              <a:t>39.47% change compared to February 2019 ($11,689)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Skinker DeBaliviere: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26 total building permits in Skinker DeBaliviere in 2020</a:t>
            </a:r>
          </a:p>
          <a:p>
            <a:r>
              <a:rPr/>
              <a:t>73.33% change compared to this time in 2019 (15 total building permits)</a:t>
            </a:r>
          </a:p>
          <a:p>
            <a:r>
              <a:rPr/>
              <a:t>$19,337 : Average building permit cost in Skinker DeBaliviere in 2020</a:t>
            </a:r>
          </a:p>
          <a:p>
            <a:r>
              <a:rPr/>
              <a:t>-6.50% change compared to this time in 2019 ($20,682)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Skinker DeBaliviere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Skinker DeBaliviere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5931"/>
                <a:gridCol w="81991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$7,959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$17,867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Skinker DeBaliviere High Cost Permits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4983480" cy="4983480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8 building permits in West End in February 2020</a:t>
            </a:r>
          </a:p>
          <a:p>
            <a:r>
              <a:rPr/>
              <a:t>700.00% change compared to February 2019 (1 total building permits)</a:t>
            </a:r>
          </a:p>
          <a:p>
            <a:r>
              <a:rPr/>
              <a:t>$161,081 : Average building permit cost in West End in February 2020</a:t>
            </a:r>
          </a:p>
          <a:p>
            <a:r>
              <a:rPr/>
              <a:t>1965.14% change compared to February 2019 ($7,800)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18 total building permits in West End in 2020</a:t>
            </a:r>
          </a:p>
          <a:p>
            <a:r>
              <a:rPr/>
              <a:t>260.00% change compared to this time in 2019 (5 total building permits)</a:t>
            </a:r>
          </a:p>
          <a:p>
            <a:r>
              <a:rPr/>
              <a:t>$76,036 : Average building permit cost in West End in 2020</a:t>
            </a:r>
          </a:p>
          <a:p>
            <a:r>
              <a:rPr/>
              <a:t>-70.33% change compared to this time in 2019 ($256,240)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Title 1"/>
          <p:cNvPicPr>
            <a:picLocks noGrp="1"/>
          </p:cNvPicPr>
          <p:nvPr>
            <p:ph type="title"/>
          </p:nvPr>
        </p:nvPicPr>
        <p:blipFill>
          <a:blip cstate="print" r:embed="rId2"/>
          <a:stretch>
            <a:fillRect/>
          </a:stretch>
        </p:blipFill>
        <p:spPr>
          <a:xfrm>
            <a:off x="457200" y="274638"/>
            <a:ext cx="8686800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Neighborhood Summary: Average Building Permit Cost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67459"/>
                <a:gridCol w="843448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$18,000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$181,521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659411"/>
                <a:gridCol w="967459"/>
                <a:gridCol w="1184649"/>
                <a:gridCol w="1937787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JACOBS, PRESTON ANTONIO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5923 WEST CABANNE PL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NEIGHBORHOOD PROPERTIES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$982,000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5815 CATES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CORNERSTONE CORPORATION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$150,000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6031 SUBURBAN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PACE-DELMAR ASSOCIATES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$18,000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6211 DELMAR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KEY MASTERS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5647 VERNON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COOKSEY, DOROTHY J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$3,146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945 CATALPA 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SCOTT, TRACY ALICIA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$110,000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6075 WEST CABANNE PL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ALLEN, LILLIE 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$13,500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5531-33 CLEMENS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 High Cost Permits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4983480" cy="4983480"/>
          </a:xfr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Visitation Park: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1 building permits in Visitation Park in February 2020</a:t>
            </a:r>
          </a:p>
          <a:p>
            <a:r>
              <a:rPr/>
              <a:t>Infinite change compared to February 2019 (0 total building permits)</a:t>
            </a:r>
          </a:p>
          <a:p>
            <a:r>
              <a:rPr/>
              <a:t>$14,000 : Average building permit cost in Visitation Park in February 2020</a:t>
            </a:r>
          </a:p>
          <a:p>
            <a:r>
              <a:rPr/>
              <a:t>Infinite change compared to February 2019 ($0)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Visitation Park: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1 total building permits in Visitation Park in 2020</a:t>
            </a:r>
          </a:p>
          <a:p>
            <a:r>
              <a:rPr/>
              <a:t>Infinite change compared to this time in 2019 (0 total building permits)</a:t>
            </a:r>
          </a:p>
          <a:p>
            <a:r>
              <a:rPr/>
              <a:t>$14,000 : Average building permit cost in Visitation Park in 2020</a:t>
            </a:r>
          </a:p>
          <a:p>
            <a:r>
              <a:rPr/>
              <a:t>Infinite change compared to this time in 2019 ($0)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Title 1"/>
          <p:cNvPicPr>
            <a:picLocks noGrp="1"/>
          </p:cNvPicPr>
          <p:nvPr>
            <p:ph type="title"/>
          </p:nvPr>
        </p:nvPicPr>
        <p:blipFill>
          <a:blip cstate="print" r:embed="rId2"/>
          <a:stretch>
            <a:fillRect/>
          </a:stretch>
        </p:blipFill>
        <p:spPr>
          <a:xfrm>
            <a:off x="457200" y="274638"/>
            <a:ext cx="4855464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Visitation Park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Visitation Park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51906"/>
                <a:gridCol w="81991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$14,000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Visitation Park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424963"/>
                <a:gridCol w="951906"/>
                <a:gridCol w="1184649"/>
                <a:gridCol w="1433216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JOHNSON, KIM 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$14,000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5347 VERNON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Visitation Park High Cost Permits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4983480" cy="4983480"/>
          </a:xfr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3 building permits in Academy in February 2020</a:t>
            </a:r>
          </a:p>
          <a:p>
            <a:r>
              <a:rPr/>
              <a:t>50.00% change compared to February 2019 (2 total building permits)</a:t>
            </a:r>
          </a:p>
          <a:p>
            <a:r>
              <a:rPr/>
              <a:t>$91,667 : Average building permit cost in Academy in February 2020</a:t>
            </a:r>
          </a:p>
          <a:p>
            <a:r>
              <a:rPr/>
              <a:t>-20.29% change compared to February 2019 ($115,000)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Neighborhood Summary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650679"/>
                <a:gridCol w="843448"/>
                <a:gridCol w="602520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Neighborhood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555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Academy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$91,667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Central West End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$53,581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DeBaliviere Place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$14,000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Forest Park Southeast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$46,822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Skinker DeBaliviere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$16,303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Vandeventer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$8,731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Visitation Park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$14,000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West End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$161,081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9 total building permits in Academy in 2020</a:t>
            </a:r>
          </a:p>
          <a:p>
            <a:r>
              <a:rPr/>
              <a:t>80.00% change compared to this time in 2019 (5 total building permits)</a:t>
            </a:r>
          </a:p>
          <a:p>
            <a:r>
              <a:rPr/>
              <a:t>$87,772 : Average building permit cost in Academy in 2020</a:t>
            </a:r>
          </a:p>
          <a:p>
            <a:r>
              <a:rPr/>
              <a:t>-13.99% change compared to this time in 2019 ($102,043)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Title 1"/>
          <p:cNvPicPr>
            <a:picLocks noGrp="1"/>
          </p:cNvPicPr>
          <p:nvPr>
            <p:ph type="title"/>
          </p:nvPr>
        </p:nvPicPr>
        <p:blipFill>
          <a:blip cstate="print" r:embed="rId2"/>
          <a:stretch>
            <a:fillRect/>
          </a:stretch>
        </p:blipFill>
        <p:spPr>
          <a:xfrm>
            <a:off x="457200" y="274638"/>
            <a:ext cx="4764024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51906"/>
                <a:gridCol w="81991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$91,667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643791"/>
                <a:gridCol w="951906"/>
                <a:gridCol w="1184649"/>
                <a:gridCol w="1309137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URBAN UTOPIA MANAGEMENT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$70,000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5124 MAPLE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MAPLE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$200,000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5266 MAPLE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5258 MAPLE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5258 MAPLE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 High Cost Permits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4983480" cy="4983480"/>
          </a:xfr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Fountain Park: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0 building permits in Fountain Park in February 2020</a:t>
            </a:r>
          </a:p>
          <a:p>
            <a:r>
              <a:rPr/>
              <a:t>0.00% change compared to February 2019 (0 total building permits)</a:t>
            </a:r>
          </a:p>
          <a:p>
            <a:r>
              <a:rPr/>
              <a:t>$0 : Average building permit cost in Fountain Park in February 2020</a:t>
            </a:r>
          </a:p>
          <a:p>
            <a:r>
              <a:rPr/>
              <a:t>0.00% change compared to February 2019 ($0)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Fountain Park: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0 total building permits in Fountain Park 2020</a:t>
            </a:r>
          </a:p>
          <a:p>
            <a:r>
              <a:rPr/>
              <a:t>-100.00% change compared to this time in 2019 (1 total building permits)</a:t>
            </a:r>
          </a:p>
          <a:p>
            <a:r>
              <a:rPr/>
              <a:t>$0 : Average building permit cost in Fountain Park in 2020</a:t>
            </a:r>
          </a:p>
          <a:p>
            <a:r>
              <a:rPr/>
              <a:t>-100.00% change compared to this time in 2019 ($500)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Lewis Place: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0 building permits in Lewis Place in February 2020</a:t>
            </a:r>
          </a:p>
          <a:p>
            <a:r>
              <a:rPr/>
              <a:t>-100.00% change compared to February 2019 (3 total building permits)</a:t>
            </a:r>
          </a:p>
          <a:p>
            <a:r>
              <a:rPr/>
              <a:t>$0 : Average building permit cost in Lewis Place in February 2020</a:t>
            </a:r>
          </a:p>
          <a:p>
            <a:r>
              <a:rPr/>
              <a:t>-100.00% change compared to February 2019 ($2,367)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Lewis Place: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1 total building permits in Lewis Place in 2020</a:t>
            </a:r>
          </a:p>
          <a:p>
            <a:r>
              <a:rPr/>
              <a:t>-80.00% change compared to this time in 2019 (5 total building permits)</a:t>
            </a:r>
          </a:p>
          <a:p>
            <a:r>
              <a:rPr/>
              <a:t>$2,500 : Average building permit cost in Lewis Place in 2020</a:t>
            </a:r>
          </a:p>
          <a:p>
            <a:r>
              <a:rPr/>
              <a:t>-52.11% change compared to this time in 2019 ($5,220)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1 building permits in Vandeventer in February 2020</a:t>
            </a:r>
          </a:p>
          <a:p>
            <a:r>
              <a:rPr/>
              <a:t>-80.00% change compared to February 2019 (5 total building permits)</a:t>
            </a:r>
          </a:p>
          <a:p>
            <a:r>
              <a:rPr/>
              <a:t>$8,731 : Average building permit cost in Vandeventer in February 2020</a:t>
            </a:r>
          </a:p>
          <a:p>
            <a:r>
              <a:rPr/>
              <a:t>-98.42% change compared to February 2019 ($551,886)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9 building permits in Forest Park Southeast in February 2020</a:t>
            </a:r>
          </a:p>
          <a:p>
            <a:r>
              <a:rPr/>
              <a:t>-57.14% change compared to February 2019 (21 total building permits)</a:t>
            </a:r>
          </a:p>
          <a:p>
            <a:r>
              <a:rPr/>
              <a:t>$46,822 : Average building permit cost in Forest Park Southeast in February 2020</a:t>
            </a:r>
          </a:p>
          <a:p>
            <a:r>
              <a:rPr/>
              <a:t>-83.21% change compared to February 2019 ($278,796)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3 total building permits in Vandeventer in 2020</a:t>
            </a:r>
          </a:p>
          <a:p>
            <a:r>
              <a:rPr/>
              <a:t>-62.50% change compared to this time in 2019 (8 total building permits)</a:t>
            </a:r>
          </a:p>
          <a:p>
            <a:r>
              <a:rPr/>
              <a:t>$71,244 : Average building permit cost in Vandeventer in 2020</a:t>
            </a:r>
          </a:p>
          <a:p>
            <a:r>
              <a:rPr/>
              <a:t>-79.94% change compared to this time in 2019 ($355,241)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Title 1"/>
          <p:cNvPicPr>
            <a:picLocks noGrp="1"/>
          </p:cNvPicPr>
          <p:nvPr>
            <p:ph type="title"/>
          </p:nvPr>
        </p:nvPicPr>
        <p:blipFill>
          <a:blip cstate="print" r:embed="rId2"/>
          <a:stretch>
            <a:fillRect/>
          </a:stretch>
        </p:blipFill>
        <p:spPr>
          <a:xfrm>
            <a:off x="457200" y="274638"/>
            <a:ext cx="7562088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51906"/>
                <a:gridCol w="81991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$8,731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479669"/>
                <a:gridCol w="951906"/>
                <a:gridCol w="1184649"/>
                <a:gridCol w="1518483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FINNEY PLACE LP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$8,731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4242 W FINNEY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 High Cost Permits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4983480" cy="498348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18 total building permits in Forest Park Southeast in 2020</a:t>
            </a:r>
          </a:p>
          <a:p>
            <a:r>
              <a:rPr/>
              <a:t>-48.57% change compared to this time in 2019 (35 total building permits)</a:t>
            </a:r>
          </a:p>
          <a:p>
            <a:r>
              <a:rPr/>
              <a:t>$45,419 : Average building permit cost in Forest Park Southeast in 2020</a:t>
            </a:r>
          </a:p>
          <a:p>
            <a:r>
              <a:rPr/>
              <a:t>-80.04% change compared to this time in 2019 ($227,511)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Title 1"/>
          <p:cNvPicPr>
            <a:picLocks noGrp="1"/>
          </p:cNvPicPr>
          <p:nvPr>
            <p:ph type="title"/>
          </p:nvPr>
        </p:nvPicPr>
        <p:blipFill>
          <a:blip cstate="print" r:embed="rId2"/>
          <a:stretch>
            <a:fillRect/>
          </a:stretch>
        </p:blipFill>
        <p:spPr>
          <a:xfrm>
            <a:off x="457200" y="274638"/>
            <a:ext cx="8449056" cy="6830568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5931"/>
                <a:gridCol w="81991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$10,667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$64,900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3179398"/>
                <a:gridCol w="1005931"/>
                <a:gridCol w="1184649"/>
                <a:gridCol w="1813503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MATTSON, LOREEN K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$12,000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4408 ARCO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GREEN STREET SWAN INVESTORS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$5,500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4500 SWAN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VONESCHEN, CAROLE ANNE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$5,650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4410 ARCO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ROTHSCHILD PROPERTIES WEST END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4054 CHOUTEAU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MCDANIEL, JUDITH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$105,000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4359-61 HUNT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CHEUNG, ALAN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4216 MANCHESTER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WOODWARD LOFTS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$1,752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4300 HUNT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GARCIA, ANA LILIA ORTIZ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4370 HUNT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UIC HOMES LLCPMENT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$250,000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4347 GIBSON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loganbogenut</cp:lastModifiedBy>
  <cp:revision>3</cp:revision>
  <dcterms:created xsi:type="dcterms:W3CDTF">2017-02-13T16:18:36Z</dcterms:created>
  <dcterms:modified xsi:type="dcterms:W3CDTF">2020-04-29T16:42:50Z</dcterms:modified>
  <cp:category/>
</cp:coreProperties>
</file>