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4507b092.png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7d5ecc28.jpeg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5aad9665.png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45d8edda.jpeg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24e7a709.png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704d02a3.jpeg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4fe854ee.png"/></Relationships>
</file>

<file path=ppt/slides/_rels/slide2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44c8b3a4.png"/></Relationships>
</file>

<file path=ppt/slides/_rels/slide3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466ca7e5.jpeg"/></Relationships>
</file>

<file path=ppt/slides/_rels/slide3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782cf82.png"/></Relationships>
</file>

<file path=ppt/slides/_rels/slide3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4cd1b97a.jpeg"/></Relationships>
</file>

<file path=ppt/slides/_rels/slide3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5ce81ffc.png"/></Relationships>
</file>

<file path=ppt/slides/_rels/slide4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16a5b719.jpeg"/></Relationships>
</file>

<file path=ppt/slides/_rels/slide4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5997d5ec.png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5d78c904.jpeg"/></Relationships>
</file>

<file path=ppt/slides/_rels/slide5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24d5558d.pn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c172dc87b11.jpeg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St. Louis Central Corridor West Building Permits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January</a:t>
            </a:r>
          </a:p>
          <a:p>
            <a:r>
              <a:rPr/>
              <a:t>2020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Washington University Medical Center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High Cost Permits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37 building permits in Central West End in January 2020</a:t>
            </a:r>
          </a:p>
          <a:p>
            <a:r>
              <a:rPr/>
              <a:t>-26.00% change compared to January 2019 (50 total building permits)</a:t>
            </a:r>
          </a:p>
          <a:p>
            <a:r>
              <a:rPr/>
              <a:t>$2,091,923 : Average building permit cost in Central West End in January 2020</a:t>
            </a:r>
          </a:p>
          <a:p>
            <a:r>
              <a:rPr/>
              <a:t>865.25% change compared to January 2019 ($216,724)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37 total building permits in Central West End in 2020</a:t>
            </a:r>
          </a:p>
          <a:p>
            <a:r>
              <a:rPr/>
              <a:t>-26.00% change compared to this time in 2019 (50 total building permits)</a:t>
            </a:r>
          </a:p>
          <a:p>
            <a:r>
              <a:rPr/>
              <a:t>$2,091,923 : Average building permit cost in Central West End in 2020</a:t>
            </a:r>
          </a:p>
          <a:p>
            <a:r>
              <a:rPr/>
              <a:t>865.25% change compared to this time in 2019 ($216,724)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86868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959955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$4,037,500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Industrial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$21,676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$4,313,105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$47,000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Cental West End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4 building permits in DeBaliviere Place in January 2020</a:t>
            </a:r>
          </a:p>
          <a:p>
            <a:r>
              <a:rPr/>
              <a:t>-50.00% change compared to January 2019 (8 total building permits)</a:t>
            </a:r>
          </a:p>
          <a:p>
            <a:r>
              <a:rPr/>
              <a:t>$4,512,000 : Average building permit cost in DeBaliviere Place in January 2020</a:t>
            </a:r>
          </a:p>
          <a:p>
            <a:r>
              <a:rPr/>
              <a:t>17220.54% change compared to January 2019 ($26,050)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4 total building permits in DeBaliviere Place in 2020</a:t>
            </a:r>
          </a:p>
          <a:p>
            <a:r>
              <a:rPr/>
              <a:t>-50.00% change compared to this time in 2019 (8 total building permits)</a:t>
            </a:r>
          </a:p>
          <a:p>
            <a:r>
              <a:rPr/>
              <a:t>$4,512,000 : Average building permit cost in DeBaliviere Place in 2020</a:t>
            </a:r>
          </a:p>
          <a:p>
            <a:r>
              <a:rPr/>
              <a:t>17220.54% change compared to this time in 2019 ($26,050)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6373368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67459"/>
                <a:gridCol w="959955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$6,013,333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Introduction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Data retreived from https://www.stlouis-mo.gov/data/</a:t>
            </a:r>
          </a:p>
          <a:p>
            <a:r>
              <a:rPr/>
              <a:t>Building permits with a cost of $0 were dropped</a:t>
            </a:r>
          </a:p>
          <a:p>
            <a:r>
              <a:rPr/>
              <a:t>Building permits that were cancelled were dropped</a:t>
            </a:r>
          </a:p>
          <a:p>
            <a:r>
              <a:rPr/>
              <a:t>Infinite change indicates 0 permits in the current or previous time period/comparison month so there was a overall increase or decrease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99180"/>
                <a:gridCol w="967459"/>
                <a:gridCol w="1184649"/>
                <a:gridCol w="173553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DEL MONTE APARTMENTS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5622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REDIGER, DOUGLAS HTRS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5373 LINDELL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KILAMANJARO V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$18,000,000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5637 PERSHING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CALHOUN, BARRY &amp; SHIRA SPETNER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 WASHINGTON 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7 building permits in Skinker DeBaliviere in January 2020</a:t>
            </a:r>
          </a:p>
          <a:p>
            <a:r>
              <a:rPr/>
              <a:t>16.67% change compared to January 2019 (6 total building permits)</a:t>
            </a:r>
          </a:p>
          <a:p>
            <a:r>
              <a:rPr/>
              <a:t>$27,571 : Average building permit cost in Skinker DeBaliviere in January 2020</a:t>
            </a:r>
          </a:p>
          <a:p>
            <a:r>
              <a:rPr/>
              <a:t>-19.31% change compared to January 2019 ($34,170)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7 total building permits in Skinker DeBaliviere in 2020</a:t>
            </a:r>
          </a:p>
          <a:p>
            <a:r>
              <a:rPr/>
              <a:t>16.67% change compared to this time in 2019 (6 total building permits)</a:t>
            </a:r>
          </a:p>
          <a:p>
            <a:r>
              <a:rPr/>
              <a:t>$27,571 : Average building permit cost in Skinker DeBaliviere in 2020</a:t>
            </a:r>
          </a:p>
          <a:p>
            <a:r>
              <a:rPr/>
              <a:t>-19.31% change compared to this time in 2019 ($34,170)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67459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$30,500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117120"/>
                <a:gridCol w="967459"/>
                <a:gridCol w="1184649"/>
                <a:gridCol w="2333627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DEE, MICHAEL PATRICK &amp;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$76,500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6232 MCPHERSON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HOFFMAN, CHERI 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$27,000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6211 WESTMINSTER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WELCH, MARGARET &amp; MARY LOU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$17,500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6189 KINGSBURY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WASHINGTON UNIVERSITY ART BUILDING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6220 FOREST PARK PARKWAY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ONE WORLD - USA,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$33,000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5948 PERSHING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ONE WORLD - USA,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5948 PERSHING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DEE, MICHAEL PATRICK &amp;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6232 MCPHERSON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10 building permits in West End in January 2020</a:t>
            </a:r>
          </a:p>
          <a:p>
            <a:r>
              <a:rPr/>
              <a:t>150.00% change compared to January 2019 (4 total building permits)</a:t>
            </a:r>
          </a:p>
          <a:p>
            <a:r>
              <a:rPr/>
              <a:t>$8,000 : Average building permit cost in West End in January 2020</a:t>
            </a:r>
          </a:p>
          <a:p>
            <a:r>
              <a:rPr/>
              <a:t>-97.49% change compared to January 2019 ($318,350)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10 total building permits in West End in 2020</a:t>
            </a:r>
          </a:p>
          <a:p>
            <a:r>
              <a:rPr/>
              <a:t>150.00% change compared to this time in 2019 (4 total building permits)</a:t>
            </a:r>
          </a:p>
          <a:p>
            <a:r>
              <a:rPr/>
              <a:t>$8,000 : Average building permit cost in West End in 2020</a:t>
            </a:r>
          </a:p>
          <a:p>
            <a:r>
              <a:rPr/>
              <a:t>-97.49% change compared to this time in 2019 ($318,350)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Summary: Average Building Permit Cost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86868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519711"/>
                <a:gridCol w="1005931"/>
                <a:gridCol w="1184649"/>
                <a:gridCol w="220197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KEY MASTERS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5647 VERNON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THREE DOORS PROPERTIES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6018 HORTON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CATES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6062 CATES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CHAMBERLAIN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5561-5565 CHAMBERLAIN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CHAMBERLAIN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5569-5571 CHAMBERLAIN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HAMILTON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5902-5906 HORTON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HAMILTON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1019-1021 HAMILTON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HAMILTON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1023-1025 HAMILTON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PACE-DELMAR ASSOCIATES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621 N SKINKER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PACE-DELMAR ASSOCIATES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6211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building permits in Visitation Park in January 2020</a:t>
            </a:r>
          </a:p>
          <a:p>
            <a:r>
              <a:rPr/>
              <a:t>0.00% change compared to January 2019 (0 total building permits)</a:t>
            </a:r>
          </a:p>
          <a:p>
            <a:r>
              <a:rPr/>
              <a:t>$0 : Average building permit cost in Visitation Park in January 2020</a:t>
            </a:r>
          </a:p>
          <a:p>
            <a:r>
              <a:rPr/>
              <a:t>0.00% change compared to January 2019 ($0)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total building permits in Visitation Park in 2020</a:t>
            </a:r>
          </a:p>
          <a:p>
            <a:r>
              <a:rPr/>
              <a:t>0.00% change compared to this time in 2019 (0 total building permits)</a:t>
            </a:r>
          </a:p>
          <a:p>
            <a:r>
              <a:rPr/>
              <a:t>NaN : Average building permit cost in Visitation Park in 2020</a:t>
            </a:r>
          </a:p>
          <a:p>
            <a:r>
              <a:rPr/>
              <a:t>0.00% change compared to this time in 2019 ($0)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6 building permits in Academy in January 2020</a:t>
            </a:r>
          </a:p>
          <a:p>
            <a:r>
              <a:rPr/>
              <a:t>100.00% change compared to January 2019 (3 total building permits)</a:t>
            </a:r>
          </a:p>
          <a:p>
            <a:r>
              <a:rPr/>
              <a:t>$85,825 : Average building permit cost in Academy in January 2020</a:t>
            </a:r>
          </a:p>
          <a:p>
            <a:r>
              <a:rPr/>
              <a:t>-8.12% change compared to January 2019 ($93,405)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6 total building permits in Academy in 2020</a:t>
            </a:r>
          </a:p>
          <a:p>
            <a:r>
              <a:rPr/>
              <a:t>100.00% change compared to this time in 2019 (3 total building permits)</a:t>
            </a:r>
          </a:p>
          <a:p>
            <a:r>
              <a:rPr/>
              <a:t>$85,825 : Average building permit cost in Academy in 2020</a:t>
            </a:r>
          </a:p>
          <a:p>
            <a:r>
              <a:rPr/>
              <a:t>-8.12% change compared to this time in 2019 ($93,405)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4764024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67459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$82,990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50679"/>
                <a:gridCol w="959955"/>
                <a:gridCol w="602520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Neighborhood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Academy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$85,825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Central 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$2,091,923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DeBaliviere Place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$4,512,000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Forest Park Southeast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$44,015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Lewis Place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Skinker DeBaliviere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$27,571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Vandeventer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201362"/>
                <a:gridCol w="967459"/>
                <a:gridCol w="1184649"/>
                <a:gridCol w="217830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MCCLENDON, GARY &amp; GENA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5021 MINERVA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GREEN LINE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5169 ENRIGHT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GREEN LINE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5167 ENRIGHT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MURPHY, CHRISTINA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$8,450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5101 CABANNE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LAVINCENT HOOKER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813 N KINGSHIGHWAY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JONES, ELLA 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5207 RIDGE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building permits in Fountain Park in January 2020</a:t>
            </a:r>
          </a:p>
          <a:p>
            <a:r>
              <a:rPr/>
              <a:t>-100.00% change compared to January 2019 (1 total building permits)</a:t>
            </a:r>
          </a:p>
          <a:p>
            <a:r>
              <a:rPr/>
              <a:t>$0 : Average building permit cost in Fountain Park in January 2020</a:t>
            </a:r>
          </a:p>
          <a:p>
            <a:r>
              <a:rPr/>
              <a:t>-100.00% change compared to January 2019 ($500)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total building permits in Fountain Park 2020</a:t>
            </a:r>
          </a:p>
          <a:p>
            <a:r>
              <a:rPr/>
              <a:t>-100.00% change compared to this time in 2019 (1 total building permits)</a:t>
            </a:r>
          </a:p>
          <a:p>
            <a:r>
              <a:rPr/>
              <a:t>$0 : Average building permit cost in Fountain Park in 2020</a:t>
            </a:r>
          </a:p>
          <a:p>
            <a:r>
              <a:rPr/>
              <a:t>-100.00% change compared to this time in 2019 ($500)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building permits in Lewis Place in January 2020</a:t>
            </a:r>
          </a:p>
          <a:p>
            <a:r>
              <a:rPr/>
              <a:t>-50.00% change compared to January 2019 (2 total building permits)</a:t>
            </a:r>
          </a:p>
          <a:p>
            <a:r>
              <a:rPr/>
              <a:t>$2,500 : Average building permit cost in Lewis Place in January 2020</a:t>
            </a:r>
          </a:p>
          <a:p>
            <a:r>
              <a:rPr/>
              <a:t>-73.68% change compared to January 2019 ($9,500)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total building permits in Lewis Place in 2020</a:t>
            </a:r>
          </a:p>
          <a:p>
            <a:r>
              <a:rPr/>
              <a:t>-50.00% change compared to this time in 2019 (2 total building permits)</a:t>
            </a:r>
          </a:p>
          <a:p>
            <a:r>
              <a:rPr/>
              <a:t>$2,500 : Average building permit cost in Lewis Place in 2020</a:t>
            </a:r>
          </a:p>
          <a:p>
            <a:r>
              <a:rPr/>
              <a:t>-73.68% change compared to this time in 2019 ($9,500)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5650992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32944"/>
                <a:gridCol w="951906"/>
                <a:gridCol w="1184649"/>
                <a:gridCol w="140231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GRAVES, JOHN 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4727 PAGE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9 building permits in Forest Park Southeast in January 2020</a:t>
            </a:r>
          </a:p>
          <a:p>
            <a:r>
              <a:rPr/>
              <a:t>-35.71% change compared to January 2019 (14 total building permits)</a:t>
            </a:r>
          </a:p>
          <a:p>
            <a:r>
              <a:rPr/>
              <a:t>$44,015 : Average building permit cost in Forest Park Southeast in January 2020</a:t>
            </a:r>
          </a:p>
          <a:p>
            <a:r>
              <a:rPr/>
              <a:t>-70.77% change compared to January 2019 ($150,583)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2 building permits in Vandeventer in January 2020</a:t>
            </a:r>
          </a:p>
          <a:p>
            <a:r>
              <a:rPr/>
              <a:t>-50.00% change compared to January 2019 (4 total building permits)</a:t>
            </a:r>
          </a:p>
          <a:p>
            <a:r>
              <a:rPr/>
              <a:t>$102,500 : Average building permit cost in Vandeventer in January 2020</a:t>
            </a:r>
          </a:p>
          <a:p>
            <a:r>
              <a:rPr/>
              <a:t>391.25% change compared to January 2019 ($20,865)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2 total building permits in Vandeventer in 2020</a:t>
            </a:r>
          </a:p>
          <a:p>
            <a:r>
              <a:rPr/>
              <a:t>-50.00% change compared to this time in 2019 (4 total building permits)</a:t>
            </a:r>
          </a:p>
          <a:p>
            <a:r>
              <a:rPr/>
              <a:t>$102,500 : Average building permit cost in Vandeventer in 2020</a:t>
            </a:r>
          </a:p>
          <a:p>
            <a:r>
              <a:rPr/>
              <a:t>391.25% change compared to this time in 2019 ($20,865)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7562088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Industrial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116983"/>
                <a:gridCol w="951906"/>
                <a:gridCol w="1184649"/>
                <a:gridCol w="160422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LOTT, JAMALIA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4050 ENRIGHT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BROWN, TONY C SR &amp; SHARON D BROWN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Industrial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3960-66 PAGE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9 total building permits in Forest Park Southeast in 2020</a:t>
            </a:r>
          </a:p>
          <a:p>
            <a:r>
              <a:rPr/>
              <a:t>-35.71% change compared to this time in 2019 (14 total building permits)</a:t>
            </a:r>
          </a:p>
          <a:p>
            <a:r>
              <a:rPr/>
              <a:t>$44,015 : Average building permit cost in Forest Park Southeast in 2020</a:t>
            </a:r>
          </a:p>
          <a:p>
            <a:r>
              <a:rPr/>
              <a:t>-70.77% change compared to this time in 2019 ($150,583)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8449056" cy="6830568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$17,500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$64,145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$49,498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457638"/>
                <a:gridCol w="1005931"/>
                <a:gridCol w="1184649"/>
                <a:gridCol w="2248292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MITCHELL, TIMOTHY J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4535 OAKLAND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ROBBINS, ARNOLD J &amp; TERRIE 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$250,000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4353 HUNT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ALBIN, MICHAEL &amp; LISA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$3,990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4227 SWAN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WASHINGTON UNIVERSITY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$64,145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1234 S KINGSHIGHWAY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TISOTO, JEFFREY &amp; LYNNE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4523 GIBSON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VITT, VICTOR J JR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4366 HUNT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4176 MANCHESTER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4176 MANCHESTER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KAMPE, NICHOLAS 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4448 CHOUTEAU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JOHNSON, ISAIAH &amp; CALLIE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4327 GIBSON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loganbogenut</cp:lastModifiedBy>
  <cp:revision>3</cp:revision>
  <dcterms:created xsi:type="dcterms:W3CDTF">2017-02-13T16:18:36Z</dcterms:created>
  <dcterms:modified xsi:type="dcterms:W3CDTF">2020-04-29T16:38:29Z</dcterms:modified>
  <cp:category/>
</cp:coreProperties>
</file>