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2" r:id="rId7"/>
    <p:sldId id="270" r:id="rId8"/>
    <p:sldId id="273" r:id="rId9"/>
    <p:sldId id="275" r:id="rId10"/>
    <p:sldId id="276" r:id="rId11"/>
    <p:sldId id="277" r:id="rId12"/>
    <p:sldId id="274" r:id="rId13"/>
    <p:sldId id="27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6" d="100"/>
          <a:sy n="86" d="100"/>
        </p:scale>
        <p:origin x="-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48AA9F-22F0-455B-A3ED-EAB30607E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Reconhecimento de frutas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2698BA6-BDE1-4CBB-A9DB-D5EF64C7B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Joffrey Peyrac</a:t>
            </a:r>
          </a:p>
          <a:p>
            <a:r>
              <a:rPr lang="pt-BR" dirty="0"/>
              <a:t>Washington silva</a:t>
            </a:r>
          </a:p>
        </p:txBody>
      </p:sp>
    </p:spTree>
    <p:extLst>
      <p:ext uri="{BB962C8B-B14F-4D97-AF65-F5344CB8AC3E}">
        <p14:creationId xmlns:p14="http://schemas.microsoft.com/office/powerpoint/2010/main" val="33383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Encontrar centros de massa</a:t>
            </a:r>
            <a:endParaRPr lang="pt-BR" dirty="0"/>
          </a:p>
          <a:p>
            <a:r>
              <a:rPr lang="pt-BR" dirty="0" smtClean="0"/>
              <a:t>Teste de detecção de bananas</a:t>
            </a:r>
          </a:p>
          <a:p>
            <a:r>
              <a:rPr lang="pt-BR" dirty="0"/>
              <a:t>Teste de detecção de </a:t>
            </a:r>
            <a:r>
              <a:rPr lang="pt-BR" dirty="0" smtClean="0"/>
              <a:t>maçãs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85" y="2613611"/>
            <a:ext cx="2536951" cy="261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9" name="Grupo 28"/>
          <p:cNvGrpSpPr/>
          <p:nvPr/>
        </p:nvGrpSpPr>
        <p:grpSpPr>
          <a:xfrm>
            <a:off x="8175170" y="3073919"/>
            <a:ext cx="1730829" cy="1748452"/>
            <a:chOff x="8175170" y="3073919"/>
            <a:chExt cx="1730829" cy="1748452"/>
          </a:xfrm>
        </p:grpSpPr>
        <p:cxnSp>
          <p:nvCxnSpPr>
            <p:cNvPr id="7" name="Conector reto 6"/>
            <p:cNvCxnSpPr/>
            <p:nvPr/>
          </p:nvCxnSpPr>
          <p:spPr>
            <a:xfrm>
              <a:off x="8229599" y="3955663"/>
              <a:ext cx="1621972" cy="0"/>
            </a:xfrm>
            <a:prstGeom prst="line">
              <a:avLst/>
            </a:prstGeom>
            <a:ln w="19050">
              <a:solidFill>
                <a:srgbClr val="00FF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9040416" y="3080657"/>
              <a:ext cx="0" cy="1687286"/>
            </a:xfrm>
            <a:prstGeom prst="line">
              <a:avLst/>
            </a:prstGeom>
            <a:ln w="19050">
              <a:solidFill>
                <a:srgbClr val="00FF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8175170" y="3901234"/>
              <a:ext cx="108857" cy="10885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8986156" y="3073919"/>
              <a:ext cx="108857" cy="10885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25" name="Elipse 24"/>
            <p:cNvSpPr/>
            <p:nvPr/>
          </p:nvSpPr>
          <p:spPr>
            <a:xfrm>
              <a:off x="9797142" y="3906371"/>
              <a:ext cx="108857" cy="10885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8985987" y="4713514"/>
              <a:ext cx="108857" cy="10885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8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Encontrar centros de massa</a:t>
            </a:r>
            <a:endParaRPr lang="pt-BR" dirty="0"/>
          </a:p>
          <a:p>
            <a:r>
              <a:rPr lang="pt-BR" dirty="0" smtClean="0"/>
              <a:t>Teste de detecção de bananas</a:t>
            </a:r>
          </a:p>
          <a:p>
            <a:r>
              <a:rPr lang="pt-BR" dirty="0"/>
              <a:t>Teste de detecção de </a:t>
            </a:r>
            <a:r>
              <a:rPr lang="pt-BR" dirty="0" smtClean="0"/>
              <a:t>maçãs</a:t>
            </a:r>
          </a:p>
          <a:p>
            <a:r>
              <a:rPr lang="pt-BR" dirty="0"/>
              <a:t>Teste de detecção de </a:t>
            </a:r>
            <a:r>
              <a:rPr lang="pt-BR" dirty="0" smtClean="0"/>
              <a:t>maracujás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85" y="2918795"/>
            <a:ext cx="2536951" cy="2008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upo 5"/>
          <p:cNvGrpSpPr/>
          <p:nvPr/>
        </p:nvGrpSpPr>
        <p:grpSpPr>
          <a:xfrm>
            <a:off x="8217000" y="3176513"/>
            <a:ext cx="1681083" cy="1409400"/>
            <a:chOff x="8217000" y="3176513"/>
            <a:chExt cx="1681083" cy="1409400"/>
          </a:xfrm>
        </p:grpSpPr>
        <p:cxnSp>
          <p:nvCxnSpPr>
            <p:cNvPr id="7" name="Conector reto 6"/>
            <p:cNvCxnSpPr/>
            <p:nvPr/>
          </p:nvCxnSpPr>
          <p:spPr>
            <a:xfrm>
              <a:off x="8217000" y="3863829"/>
              <a:ext cx="1681083" cy="0"/>
            </a:xfrm>
            <a:prstGeom prst="line">
              <a:avLst/>
            </a:prstGeom>
            <a:solidFill>
              <a:srgbClr val="FF0000"/>
            </a:solidFill>
            <a:ln w="19050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9067635" y="3176513"/>
              <a:ext cx="0" cy="1409400"/>
            </a:xfrm>
            <a:prstGeom prst="line">
              <a:avLst/>
            </a:prstGeom>
            <a:solidFill>
              <a:srgbClr val="FF0000"/>
            </a:solidFill>
            <a:ln w="19050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82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DE CARACTERISTICAS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Pontos de massa das fruta</a:t>
            </a:r>
          </a:p>
          <a:p>
            <a:r>
              <a:rPr lang="pt-BR" dirty="0" smtClean="0"/>
              <a:t>Intensidades de RGB das frutas</a:t>
            </a:r>
          </a:p>
          <a:p>
            <a:r>
              <a:rPr lang="pt-BR" dirty="0" smtClean="0"/>
              <a:t>Distancia entre ponto de massa e pontos a margem</a:t>
            </a:r>
          </a:p>
          <a:p>
            <a:r>
              <a:rPr lang="pt-BR" dirty="0" smtClean="0"/>
              <a:t>Pertinência para  retângulos e quadrados</a:t>
            </a:r>
          </a:p>
        </p:txBody>
      </p:sp>
    </p:spTree>
    <p:extLst>
      <p:ext uri="{BB962C8B-B14F-4D97-AF65-F5344CB8AC3E}">
        <p14:creationId xmlns:p14="http://schemas.microsoft.com/office/powerpoint/2010/main" val="5679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Reconhecimento e interpretação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Quantidade de bananas</a:t>
            </a:r>
          </a:p>
          <a:p>
            <a:r>
              <a:rPr lang="pt-BR" dirty="0" smtClean="0"/>
              <a:t>Quantidade de mação</a:t>
            </a:r>
          </a:p>
          <a:p>
            <a:r>
              <a:rPr lang="pt-BR" dirty="0" smtClean="0"/>
              <a:t>Quantidade de Maracujás</a:t>
            </a:r>
          </a:p>
          <a:p>
            <a:r>
              <a:rPr lang="pt-BR" dirty="0" smtClean="0"/>
              <a:t>Os resultados são salvos em um arquivo .</a:t>
            </a:r>
            <a:r>
              <a:rPr lang="pt-BR" dirty="0" err="1" smtClean="0"/>
              <a:t>txt</a:t>
            </a:r>
            <a:r>
              <a:rPr lang="pt-BR" dirty="0" smtClean="0"/>
              <a:t>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460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C84FF7-35D1-4C57-BF7C-8874C511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0C2A4B2-379F-4BBC-910B-821CAF7B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Conhecimento;</a:t>
            </a:r>
          </a:p>
          <a:p>
            <a:r>
              <a:rPr lang="pt-BR" dirty="0" smtClean="0"/>
              <a:t>Identificar Laranjas amarelas;</a:t>
            </a:r>
          </a:p>
          <a:p>
            <a:r>
              <a:rPr lang="pt-BR" dirty="0" smtClean="0"/>
              <a:t>Diferenciar laranjas e limões;</a:t>
            </a:r>
            <a:endParaRPr lang="pt-BR" dirty="0"/>
          </a:p>
          <a:p>
            <a:r>
              <a:rPr lang="pt-BR" dirty="0"/>
              <a:t>Outros.</a:t>
            </a:r>
          </a:p>
        </p:txBody>
      </p:sp>
    </p:spTree>
    <p:extLst>
      <p:ext uri="{BB962C8B-B14F-4D97-AF65-F5344CB8AC3E}">
        <p14:creationId xmlns:p14="http://schemas.microsoft.com/office/powerpoint/2010/main" val="30478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74D57C-5101-4D99-AB6E-39CECC71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CB1C04B-8532-4AAC-882C-BA92C540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Individualizar cada corpo encontrado numa imagem para novas pequenas imagens;</a:t>
            </a:r>
          </a:p>
          <a:p>
            <a:endParaRPr lang="pt-BR" dirty="0"/>
          </a:p>
          <a:p>
            <a:r>
              <a:rPr lang="pt-BR" dirty="0"/>
              <a:t>Para cada uma, encontra o histograma vermelho e verde para condicionar se a fruta é amarela ou não;</a:t>
            </a:r>
          </a:p>
          <a:p>
            <a:endParaRPr lang="pt-BR" dirty="0"/>
          </a:p>
          <a:p>
            <a:r>
              <a:rPr lang="pt-BR" dirty="0"/>
              <a:t>Técnica de erosão de processamento rápido;</a:t>
            </a:r>
          </a:p>
          <a:p>
            <a:endParaRPr lang="pt-BR" dirty="0"/>
          </a:p>
          <a:p>
            <a:r>
              <a:rPr lang="pt-BR" dirty="0"/>
              <a:t>Otimização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648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6EA0FB66-2996-44AF-B636-BC52DA0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realizados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20D73E8E-5A11-4D29-8442-2142A668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376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Aquisição</a:t>
            </a:r>
          </a:p>
          <a:p>
            <a:pPr lvl="1"/>
            <a:r>
              <a:rPr lang="pt-BR" dirty="0" smtClean="0"/>
              <a:t>Fotografar frutas;</a:t>
            </a:r>
          </a:p>
          <a:p>
            <a:r>
              <a:rPr lang="pt-BR" dirty="0" smtClean="0"/>
              <a:t>Pré-processamento</a:t>
            </a:r>
            <a:endParaRPr lang="pt-BR" dirty="0" smtClean="0"/>
          </a:p>
          <a:p>
            <a:pPr lvl="1"/>
            <a:r>
              <a:rPr lang="pt-BR" dirty="0" smtClean="0"/>
              <a:t>Encontrar </a:t>
            </a:r>
            <a:r>
              <a:rPr lang="pt-BR" dirty="0"/>
              <a:t>limiar para remover fundo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Segmentação</a:t>
            </a:r>
            <a:endParaRPr lang="pt-BR" dirty="0"/>
          </a:p>
          <a:p>
            <a:pPr lvl="1"/>
            <a:r>
              <a:rPr lang="pt-BR" dirty="0" smtClean="0"/>
              <a:t>Encontrar </a:t>
            </a:r>
            <a:r>
              <a:rPr lang="pt-BR" dirty="0"/>
              <a:t>centros de massa;</a:t>
            </a:r>
          </a:p>
          <a:p>
            <a:pPr lvl="1"/>
            <a:r>
              <a:rPr lang="pt-BR" dirty="0"/>
              <a:t>Testes para cada centro;</a:t>
            </a:r>
          </a:p>
          <a:p>
            <a:pPr lvl="1"/>
            <a:r>
              <a:rPr lang="pt-BR" dirty="0"/>
              <a:t>Teste Banana;</a:t>
            </a:r>
          </a:p>
          <a:p>
            <a:pPr lvl="1"/>
            <a:r>
              <a:rPr lang="pt-BR" dirty="0"/>
              <a:t>Teste Maça;</a:t>
            </a:r>
          </a:p>
          <a:p>
            <a:pPr lvl="1"/>
            <a:r>
              <a:rPr lang="pt-BR" dirty="0"/>
              <a:t>Teste Maracujá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4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99 </a:t>
            </a:r>
            <a:r>
              <a:rPr lang="pt-BR" smtClean="0"/>
              <a:t>Fotografias </a:t>
            </a:r>
            <a:r>
              <a:rPr lang="pt-BR" dirty="0" smtClean="0"/>
              <a:t>feitas através de </a:t>
            </a:r>
            <a:r>
              <a:rPr lang="pt-BR" dirty="0"/>
              <a:t>um smartphone </a:t>
            </a:r>
            <a:r>
              <a:rPr lang="pt-BR" dirty="0" err="1" smtClean="0"/>
              <a:t>ZenFone</a:t>
            </a:r>
            <a:r>
              <a:rPr lang="pt-BR" dirty="0" smtClean="0"/>
              <a:t> </a:t>
            </a:r>
            <a:r>
              <a:rPr lang="pt-BR" dirty="0" err="1" smtClean="0"/>
              <a:t>Selfie</a:t>
            </a:r>
            <a:r>
              <a:rPr lang="pt-BR" dirty="0" smtClean="0"/>
              <a:t> ZD551KL</a:t>
            </a:r>
          </a:p>
          <a:p>
            <a:r>
              <a:rPr lang="pt-BR" dirty="0" smtClean="0"/>
              <a:t>Dimensões 2048x1152</a:t>
            </a:r>
          </a:p>
          <a:p>
            <a:r>
              <a:rPr lang="pt-BR" dirty="0" smtClean="0"/>
              <a:t>Formato .</a:t>
            </a:r>
            <a:r>
              <a:rPr lang="pt-BR" dirty="0" err="1" smtClean="0"/>
              <a:t>jpeg</a:t>
            </a:r>
            <a:endParaRPr lang="pt-BR" dirty="0" smtClean="0"/>
          </a:p>
          <a:p>
            <a:r>
              <a:rPr lang="pt-BR" dirty="0" smtClean="0"/>
              <a:t>Superfície  EVA azul</a:t>
            </a:r>
          </a:p>
          <a:p>
            <a:r>
              <a:rPr lang="pt-BR" dirty="0" smtClean="0"/>
              <a:t>Iluminação: Luz ambiente e luz auxiliar (flash celular)</a:t>
            </a:r>
          </a:p>
        </p:txBody>
      </p:sp>
    </p:spTree>
    <p:extLst>
      <p:ext uri="{BB962C8B-B14F-4D97-AF65-F5344CB8AC3E}">
        <p14:creationId xmlns:p14="http://schemas.microsoft.com/office/powerpoint/2010/main" val="31424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7" y="2606354"/>
            <a:ext cx="4655624" cy="2618789"/>
          </a:xfr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9" y="2613611"/>
            <a:ext cx="4655624" cy="26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Eliminação de Fundo</a:t>
            </a:r>
          </a:p>
          <a:p>
            <a:r>
              <a:rPr lang="pt-BR" dirty="0" smtClean="0"/>
              <a:t>Erosão (Entretanto foi retirado)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13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2" y="2639089"/>
            <a:ext cx="4539234" cy="2553319"/>
          </a:xfr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33" y="2613611"/>
            <a:ext cx="3818456" cy="261878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315200" y="2307771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Histograma da camada B-R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7" y="2606354"/>
            <a:ext cx="4655624" cy="2618788"/>
          </a:xfr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9" y="2613611"/>
            <a:ext cx="4655624" cy="26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Encontrar centros de massa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4" y="2613611"/>
            <a:ext cx="4567413" cy="261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733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94826-7EA3-4DEB-B404-20F552A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254DEB-EE91-4D7E-9B5B-0AC3FD2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Encontrar centros de massa</a:t>
            </a:r>
            <a:endParaRPr lang="pt-BR" dirty="0"/>
          </a:p>
          <a:p>
            <a:r>
              <a:rPr lang="pt-BR" dirty="0" smtClean="0"/>
              <a:t>Teste de detecção de bananas</a:t>
            </a:r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93" y="2613611"/>
            <a:ext cx="3393735" cy="261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upo 15"/>
          <p:cNvGrpSpPr/>
          <p:nvPr/>
        </p:nvGrpSpPr>
        <p:grpSpPr>
          <a:xfrm>
            <a:off x="7919357" y="3701142"/>
            <a:ext cx="2454729" cy="816429"/>
            <a:chOff x="7919357" y="3701142"/>
            <a:chExt cx="2454729" cy="816429"/>
          </a:xfrm>
        </p:grpSpPr>
        <p:cxnSp>
          <p:nvCxnSpPr>
            <p:cNvPr id="7" name="Conector reto 6"/>
            <p:cNvCxnSpPr/>
            <p:nvPr/>
          </p:nvCxnSpPr>
          <p:spPr>
            <a:xfrm>
              <a:off x="7919357" y="4075409"/>
              <a:ext cx="2454729" cy="0"/>
            </a:xfrm>
            <a:prstGeom prst="line">
              <a:avLst/>
            </a:prstGeom>
            <a:ln w="1905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9083960" y="3701142"/>
              <a:ext cx="0" cy="816429"/>
            </a:xfrm>
            <a:prstGeom prst="line">
              <a:avLst/>
            </a:prstGeom>
            <a:ln w="1905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17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249</Words>
  <Application>Microsoft Office PowerPoint</Application>
  <PresentationFormat>Personalizar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Galeria</vt:lpstr>
      <vt:lpstr>Reconhecimento de frutas</vt:lpstr>
      <vt:lpstr>Passos realizados</vt:lpstr>
      <vt:lpstr>AQUISIÇÃO</vt:lpstr>
      <vt:lpstr>AQUISIÇÃO</vt:lpstr>
      <vt:lpstr>PRÉ-PROCESSAMENTO</vt:lpstr>
      <vt:lpstr>PRÉ-PROCESSAMENTO</vt:lpstr>
      <vt:lpstr>PRÉ-PROCESSAMENTO</vt:lpstr>
      <vt:lpstr>SEGMENTAÇÃO</vt:lpstr>
      <vt:lpstr>SEGMENTAÇÃO</vt:lpstr>
      <vt:lpstr>SEGMENTAÇÃO</vt:lpstr>
      <vt:lpstr>SEGMENTAÇÃO</vt:lpstr>
      <vt:lpstr>EXTRAÇÃO DE CARACTERISTICAS</vt:lpstr>
      <vt:lpstr>Reconhecimento e interpretação</vt:lpstr>
      <vt:lpstr>dificuldades</vt:lpstr>
      <vt:lpstr>Possíveis melhorias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frutas</dc:title>
  <dc:creator>Joffrey Peyrac</dc:creator>
  <cp:lastModifiedBy>Aluno</cp:lastModifiedBy>
  <cp:revision>12</cp:revision>
  <dcterms:created xsi:type="dcterms:W3CDTF">2017-06-20T11:07:11Z</dcterms:created>
  <dcterms:modified xsi:type="dcterms:W3CDTF">2017-06-20T15:39:26Z</dcterms:modified>
</cp:coreProperties>
</file>