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68" r:id="rId10"/>
    <p:sldId id="267" r:id="rId11"/>
    <p:sldId id="266" r:id="rId12"/>
    <p:sldId id="269" r:id="rId13"/>
    <p:sldId id="25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6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rquivos\Nova%20Roma\Arquivos\Testes%20e%20Configura&#231;&#227;o%20de%20Software\Grafico%20avalia&#231;&#227;o%20de%20tes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/>
              <a:t>Resultado Geral dos</a:t>
            </a:r>
            <a:r>
              <a:rPr lang="pt-BR" sz="1800" baseline="0"/>
              <a:t> Testes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Plan1!$I$6</c:f>
              <c:strCache>
                <c:ptCount val="1"/>
                <c:pt idx="0">
                  <c:v>Gerenciar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Plan1!$H$7:$H$11</c:f>
              <c:strCache>
                <c:ptCount val="5"/>
                <c:pt idx="0">
                  <c:v>Projetados</c:v>
                </c:pt>
                <c:pt idx="1">
                  <c:v>Executados</c:v>
                </c:pt>
                <c:pt idx="2">
                  <c:v>Aprovados</c:v>
                </c:pt>
                <c:pt idx="3">
                  <c:v>Reprovados</c:v>
                </c:pt>
                <c:pt idx="4">
                  <c:v>Melhorias</c:v>
                </c:pt>
              </c:strCache>
            </c:strRef>
          </c:cat>
          <c:val>
            <c:numRef>
              <c:f>Plan1!$I$7:$I$11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28</c:v>
                </c:pt>
                <c:pt idx="3">
                  <c:v>18</c:v>
                </c:pt>
                <c:pt idx="4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Plan1!$J$6</c:f>
              <c:strCache>
                <c:ptCount val="1"/>
                <c:pt idx="0">
                  <c:v>Iniciar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Plan1!$H$7:$H$11</c:f>
              <c:strCache>
                <c:ptCount val="5"/>
                <c:pt idx="0">
                  <c:v>Projetados</c:v>
                </c:pt>
                <c:pt idx="1">
                  <c:v>Executados</c:v>
                </c:pt>
                <c:pt idx="2">
                  <c:v>Aprovados</c:v>
                </c:pt>
                <c:pt idx="3">
                  <c:v>Reprovados</c:v>
                </c:pt>
                <c:pt idx="4">
                  <c:v>Melhorias</c:v>
                </c:pt>
              </c:strCache>
            </c:strRef>
          </c:cat>
          <c:val>
            <c:numRef>
              <c:f>Plan1!$J$7:$J$11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13</c:v>
                </c:pt>
                <c:pt idx="3">
                  <c:v>7</c:v>
                </c:pt>
                <c:pt idx="4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Plan1!$K$6</c:f>
              <c:strCache>
                <c:ptCount val="1"/>
                <c:pt idx="0">
                  <c:v>Jogar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Plan1!$H$7:$H$11</c:f>
              <c:strCache>
                <c:ptCount val="5"/>
                <c:pt idx="0">
                  <c:v>Projetados</c:v>
                </c:pt>
                <c:pt idx="1">
                  <c:v>Executados</c:v>
                </c:pt>
                <c:pt idx="2">
                  <c:v>Aprovados</c:v>
                </c:pt>
                <c:pt idx="3">
                  <c:v>Reprovados</c:v>
                </c:pt>
                <c:pt idx="4">
                  <c:v>Melhorias</c:v>
                </c:pt>
              </c:strCache>
            </c:strRef>
          </c:cat>
          <c:val>
            <c:numRef>
              <c:f>Plan1!$K$7:$K$11</c:f>
              <c:numCache>
                <c:formatCode>General</c:formatCode>
                <c:ptCount val="5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Plan1!$L$6</c:f>
              <c:strCache>
                <c:ptCount val="1"/>
                <c:pt idx="0">
                  <c:v>Interface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Plan1!$H$7:$H$11</c:f>
              <c:strCache>
                <c:ptCount val="5"/>
                <c:pt idx="0">
                  <c:v>Projetados</c:v>
                </c:pt>
                <c:pt idx="1">
                  <c:v>Executados</c:v>
                </c:pt>
                <c:pt idx="2">
                  <c:v>Aprovados</c:v>
                </c:pt>
                <c:pt idx="3">
                  <c:v>Reprovados</c:v>
                </c:pt>
                <c:pt idx="4">
                  <c:v>Melhorias</c:v>
                </c:pt>
              </c:strCache>
            </c:strRef>
          </c:cat>
          <c:val>
            <c:numRef>
              <c:f>Plan1!$L$7:$L$11</c:f>
              <c:numCache>
                <c:formatCode>General</c:formatCode>
                <c:ptCount val="5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262048"/>
        <c:axId val="202262608"/>
      </c:lineChart>
      <c:catAx>
        <c:axId val="2022620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2262608"/>
        <c:crosses val="autoZero"/>
        <c:auto val="1"/>
        <c:lblAlgn val="ctr"/>
        <c:lblOffset val="100"/>
        <c:noMultiLvlLbl val="0"/>
      </c:catAx>
      <c:valAx>
        <c:axId val="202262608"/>
        <c:scaling>
          <c:orientation val="minMax"/>
          <c:max val="55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226204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6344198001732286E-2"/>
          <c:y val="0.11052445785593715"/>
          <c:w val="0.85564077022725638"/>
          <c:h val="7.72217271818937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sng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ova140722(ppt_novaroma)B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5072075"/>
            <a:ext cx="7772400" cy="1143008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  <a:t>FINDERRORS – Avaliação dos Testes</a:t>
            </a:r>
            <a:b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Bruna Gabriela, Diógenes Melo, Washington Ferreira</a:t>
            </a:r>
            <a:endParaRPr lang="pt-B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Ambiente de teste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Foram utilizadas as seguintes ferramentas: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Microsoft Word, Excel e PowerPoint 2013, para elaboração de plano, projeto</a:t>
            </a:r>
            <a:r>
              <a:rPr lang="pt-BR" dirty="0"/>
              <a:t> </a:t>
            </a:r>
            <a:r>
              <a:rPr lang="pt-BR" dirty="0" smtClean="0"/>
              <a:t>e avaliação dos testes, além de outros documentos, como o de Solicitação de Mudanças;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GitHub</a:t>
            </a:r>
            <a:r>
              <a:rPr lang="pt-BR" dirty="0" smtClean="0"/>
              <a:t> na sua versão para desktop , para o gerenciamento de configuração dos documentos utilizados.</a:t>
            </a:r>
            <a:endParaRPr lang="pt-BR" dirty="0"/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Foram necessários os seguintes componentes: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Notebook com Windows 8 instalado;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Computador com Windows 7 instalado;</a:t>
            </a:r>
          </a:p>
          <a:p>
            <a:pPr lvl="1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Todas as ferramentas atenderam as expectativas para as atividades que foram solicitadas.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55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Cobertura de </a:t>
            </a:r>
            <a:r>
              <a:rPr lang="pt-BR" sz="2300" dirty="0" smtClean="0">
                <a:solidFill>
                  <a:schemeClr val="bg1"/>
                </a:solidFill>
              </a:rPr>
              <a:t>Testes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Todas as informações dos casos de testes refletiram o que precisava ser testado.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47029"/>
              </p:ext>
            </p:extLst>
          </p:nvPr>
        </p:nvGraphicFramePr>
        <p:xfrm>
          <a:off x="1043323" y="4797152"/>
          <a:ext cx="7128791" cy="505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530"/>
                <a:gridCol w="1829384"/>
                <a:gridCol w="2156060"/>
                <a:gridCol w="588016"/>
                <a:gridCol w="2148801"/>
              </a:tblGrid>
              <a:tr h="5050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 dirty="0">
                          <a:effectLst/>
                        </a:rPr>
                        <a:t>CT070</a:t>
                      </a:r>
                      <a:endParaRPr lang="pt-B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Verificar se a nova versão do software realiza a alteração de um jogo com sucesso</a:t>
                      </a:r>
                      <a:endParaRPr lang="pt-B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 dirty="0">
                          <a:effectLst/>
                        </a:rPr>
                        <a:t>Exibir mensagem informando que o jogo foi alterado com sucesso.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 dirty="0">
                          <a:effectLst/>
                        </a:rPr>
                        <a:t>Reprovado</a:t>
                      </a:r>
                      <a:endParaRPr lang="pt-B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 dirty="0">
                          <a:effectLst/>
                        </a:rPr>
                        <a:t>O software só realiza a alteração do nome do jogo</a:t>
                      </a:r>
                      <a:endParaRPr lang="pt-B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38302"/>
              </p:ext>
            </p:extLst>
          </p:nvPr>
        </p:nvGraphicFramePr>
        <p:xfrm>
          <a:off x="1043323" y="3976012"/>
          <a:ext cx="7128792" cy="469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530"/>
                <a:gridCol w="1829385"/>
                <a:gridCol w="2156060"/>
                <a:gridCol w="588016"/>
                <a:gridCol w="2148801"/>
              </a:tblGrid>
              <a:tr h="4698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 dirty="0">
                          <a:effectLst/>
                        </a:rPr>
                        <a:t>CT009</a:t>
                      </a:r>
                      <a:endParaRPr lang="pt-B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 dirty="0">
                          <a:effectLst/>
                        </a:rPr>
                        <a:t>Verificar se há um limite de caracteres que podem ser inseridos no nome de um jogo</a:t>
                      </a:r>
                      <a:endParaRPr lang="pt-B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 dirty="0">
                          <a:effectLst/>
                        </a:rPr>
                        <a:t>Não deixar inserir mais caracteres do que o definido e/ou exibir mensagem informando que a quantidade inserida excede o limite</a:t>
                      </a:r>
                      <a:endParaRPr lang="pt-B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 dirty="0">
                          <a:effectLst/>
                        </a:rPr>
                        <a:t>Reprovado</a:t>
                      </a:r>
                      <a:endParaRPr lang="pt-B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 dirty="0">
                          <a:effectLst/>
                        </a:rPr>
                        <a:t>O jogo não apresenta limite de caracteres para o nome do jogo</a:t>
                      </a:r>
                      <a:endParaRPr lang="pt-B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50897"/>
              </p:ext>
            </p:extLst>
          </p:nvPr>
        </p:nvGraphicFramePr>
        <p:xfrm>
          <a:off x="1038151" y="3101617"/>
          <a:ext cx="7139136" cy="5186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120"/>
                <a:gridCol w="1832039"/>
                <a:gridCol w="2159189"/>
                <a:gridCol w="588869"/>
                <a:gridCol w="2151919"/>
              </a:tblGrid>
              <a:tr h="5186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 dirty="0">
                          <a:effectLst/>
                        </a:rPr>
                        <a:t>CT049</a:t>
                      </a:r>
                      <a:endParaRPr lang="pt-B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Tentar realizar o cadastro de um jogo preenchendo o campo de quantidade de peões com espaços em branco</a:t>
                      </a:r>
                      <a:endParaRPr lang="pt-B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 dirty="0">
                          <a:effectLst/>
                        </a:rPr>
                        <a:t>Não realizar o cadastro e informar ao usuário que o campo deve ser preenchido com caracteres válidos</a:t>
                      </a:r>
                      <a:endParaRPr lang="pt-B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Reprovado</a:t>
                      </a:r>
                      <a:endParaRPr lang="pt-BR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 dirty="0">
                          <a:effectLst/>
                        </a:rPr>
                        <a:t>O software permite que a quantidade de peões do jogo seja preenchendo apenas com espaços em branco</a:t>
                      </a:r>
                      <a:endParaRPr lang="pt-BR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5" marR="6285" marT="628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2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Riscos e suas mitigações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Atraso na elaboração e execução dos casos de teste: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580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ova140722(ppt_novaroma)B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Informações do Sistema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28662" y="1714488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Nome: </a:t>
            </a:r>
            <a:r>
              <a:rPr lang="pt-BR" dirty="0" smtClean="0"/>
              <a:t>Nosce Te Ipsum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sistema é um jogo de tabuleiro, que permite ao usuário criar jogos personalizados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Avaliação dos Testes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Os testes foram divididos em quatro módulos: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1: Gerenciar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2:  Iniciar Jogo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3 : Jogar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4: Interface Gráfica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Procedimentos e tipos de teste aplicados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15616" y="1857364"/>
            <a:ext cx="692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Foram aplicados os seguintes tipos de testes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Integridade dos Dados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Funcional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da Interface do Usuário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Performance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Documentação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Instalação</a:t>
            </a:r>
          </a:p>
        </p:txBody>
      </p:sp>
    </p:spTree>
    <p:extLst>
      <p:ext uri="{BB962C8B-B14F-4D97-AF65-F5344CB8AC3E}">
        <p14:creationId xmlns:p14="http://schemas.microsoft.com/office/powerpoint/2010/main" val="21598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Gerenciar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 smtClean="0"/>
              <a:t>50</a:t>
            </a:r>
          </a:p>
          <a:p>
            <a:endParaRPr lang="pt-BR" b="1" dirty="0" smtClean="0"/>
          </a:p>
          <a:p>
            <a:r>
              <a:rPr lang="pt-BR" b="1" dirty="0" smtClean="0"/>
              <a:t>Casos de testes executados: </a:t>
            </a:r>
            <a:r>
              <a:rPr lang="pt-BR" dirty="0" smtClean="0"/>
              <a:t>50</a:t>
            </a:r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 smtClean="0"/>
              <a:t>28</a:t>
            </a:r>
          </a:p>
          <a:p>
            <a:r>
              <a:rPr lang="pt-BR" b="1" dirty="0" smtClean="0"/>
              <a:t>Reprovados: </a:t>
            </a:r>
            <a:r>
              <a:rPr lang="pt-BR" dirty="0" smtClean="0"/>
              <a:t>18</a:t>
            </a:r>
          </a:p>
          <a:p>
            <a:r>
              <a:rPr lang="pt-BR" b="1" dirty="0" smtClean="0"/>
              <a:t>Melhorias: </a:t>
            </a:r>
            <a:r>
              <a:rPr lang="pt-BR" dirty="0" smtClean="0"/>
              <a:t>4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Iniciar Jogo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 smtClean="0"/>
              <a:t>20</a:t>
            </a:r>
          </a:p>
          <a:p>
            <a:endParaRPr lang="pt-BR" dirty="0" smtClean="0"/>
          </a:p>
          <a:p>
            <a:r>
              <a:rPr lang="pt-BR" b="1" dirty="0" smtClean="0"/>
              <a:t>Casos de testes executados: </a:t>
            </a:r>
            <a:r>
              <a:rPr lang="pt-BR" dirty="0" smtClean="0"/>
              <a:t>20</a:t>
            </a:r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 smtClean="0"/>
              <a:t>13</a:t>
            </a:r>
          </a:p>
          <a:p>
            <a:r>
              <a:rPr lang="pt-BR" b="1" dirty="0" smtClean="0"/>
              <a:t>Reprovados: </a:t>
            </a:r>
            <a:r>
              <a:rPr lang="pt-BR" dirty="0" smtClean="0"/>
              <a:t>7</a:t>
            </a:r>
          </a:p>
          <a:p>
            <a:r>
              <a:rPr lang="pt-BR" b="1" dirty="0" smtClean="0"/>
              <a:t>Melhorias: </a:t>
            </a:r>
            <a:r>
              <a:rPr lang="pt-BR" dirty="0" smtClean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Jogar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 smtClean="0"/>
              <a:t>8</a:t>
            </a:r>
          </a:p>
          <a:p>
            <a:endParaRPr lang="pt-BR" dirty="0" smtClean="0"/>
          </a:p>
          <a:p>
            <a:r>
              <a:rPr lang="pt-BR" b="1" dirty="0" smtClean="0"/>
              <a:t>Casos de testes executados: </a:t>
            </a:r>
            <a:r>
              <a:rPr lang="pt-BR" dirty="0" smtClean="0"/>
              <a:t>0</a:t>
            </a:r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 smtClean="0"/>
              <a:t>0</a:t>
            </a:r>
          </a:p>
          <a:p>
            <a:r>
              <a:rPr lang="pt-BR" b="1" dirty="0" smtClean="0"/>
              <a:t>Reprovados: </a:t>
            </a:r>
            <a:r>
              <a:rPr lang="pt-BR" dirty="0" smtClean="0"/>
              <a:t>0</a:t>
            </a:r>
          </a:p>
          <a:p>
            <a:r>
              <a:rPr lang="pt-BR" b="1" dirty="0" smtClean="0"/>
              <a:t>Melhorias: </a:t>
            </a:r>
            <a:r>
              <a:rPr lang="pt-BR" dirty="0" smtClean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Interface Gráfica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 smtClean="0"/>
              <a:t>9</a:t>
            </a:r>
          </a:p>
          <a:p>
            <a:endParaRPr lang="pt-BR" dirty="0" smtClean="0"/>
          </a:p>
          <a:p>
            <a:r>
              <a:rPr lang="pt-BR" b="1" dirty="0" smtClean="0"/>
              <a:t>Casos de testes executados: </a:t>
            </a:r>
            <a:r>
              <a:rPr lang="pt-BR" dirty="0" smtClean="0"/>
              <a:t>0</a:t>
            </a:r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 smtClean="0"/>
              <a:t>0</a:t>
            </a:r>
          </a:p>
          <a:p>
            <a:r>
              <a:rPr lang="pt-BR" b="1" dirty="0" smtClean="0"/>
              <a:t>Reprovados: </a:t>
            </a:r>
            <a:r>
              <a:rPr lang="pt-BR" dirty="0" smtClean="0"/>
              <a:t>0</a:t>
            </a:r>
          </a:p>
          <a:p>
            <a:r>
              <a:rPr lang="pt-BR" b="1" dirty="0" smtClean="0"/>
              <a:t>Melhorias: </a:t>
            </a:r>
            <a:r>
              <a:rPr lang="pt-BR" dirty="0" smtClean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Gráfico Resultado Geral</a:t>
            </a:r>
            <a:endParaRPr lang="pt-BR" sz="2300" dirty="0">
              <a:solidFill>
                <a:schemeClr val="bg1"/>
              </a:solidFill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678751"/>
              </p:ext>
            </p:extLst>
          </p:nvPr>
        </p:nvGraphicFramePr>
        <p:xfrm>
          <a:off x="827584" y="1628800"/>
          <a:ext cx="7416824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16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453</Words>
  <Application>Microsoft Office PowerPoint</Application>
  <PresentationFormat>Apresentação na tela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FINDERRORS – Avaliação dos Testes Bruna Gabriela, Diógenes Melo, Washington Ferreira</vt:lpstr>
      <vt:lpstr>Informações do Sistema</vt:lpstr>
      <vt:lpstr>Avaliação dos Testes</vt:lpstr>
      <vt:lpstr>Procedimentos e tipos de teste aplicados</vt:lpstr>
      <vt:lpstr>Módulo Gerenciar</vt:lpstr>
      <vt:lpstr>Módulo Iniciar Jogo</vt:lpstr>
      <vt:lpstr>Módulo Jogar</vt:lpstr>
      <vt:lpstr>Módulo Interface Gráfica</vt:lpstr>
      <vt:lpstr>Gráfico Resultado Geral</vt:lpstr>
      <vt:lpstr>Ambiente de teste</vt:lpstr>
      <vt:lpstr>Cobertura de Testes</vt:lpstr>
      <vt:lpstr>Riscos e suas mitigações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mv2</dc:creator>
  <cp:lastModifiedBy>Diógenes</cp:lastModifiedBy>
  <cp:revision>23</cp:revision>
  <dcterms:created xsi:type="dcterms:W3CDTF">2014-07-23T20:53:50Z</dcterms:created>
  <dcterms:modified xsi:type="dcterms:W3CDTF">2014-11-16T21:14:47Z</dcterms:modified>
</cp:coreProperties>
</file>