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136-D4BD-40DD-93D0-3AD44E3A349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BECD-ADCE-4BA6-928B-AFA5749442E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72075"/>
            <a:ext cx="7772400" cy="1143008"/>
          </a:xfrm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FINDERRORS – Avaliação dos Testes</a:t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Bruna Gabriela, Diógenes Melo, Washington Ferreira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Riscos e suas mitigações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Atraso na elaboração e execução dos casos de teste: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842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140722(ppt_novaroma)B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Informações do Sistema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28662" y="1714488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Nome: </a:t>
            </a:r>
            <a:r>
              <a:rPr lang="pt-BR" dirty="0" err="1" smtClean="0"/>
              <a:t>Nosce</a:t>
            </a:r>
            <a:r>
              <a:rPr lang="pt-BR" dirty="0" smtClean="0"/>
              <a:t> Te </a:t>
            </a:r>
            <a:r>
              <a:rPr lang="pt-BR" dirty="0" err="1" smtClean="0"/>
              <a:t>Ipsum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sistema é um jogo de tabuleiro, que permite ao usuário criar jogos personalizados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Avaliação dos Testes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testes foram divididos em quatro módulos: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1: Gerenciar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2:  Iniciar Jogo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3 : Jogar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Módulo 4: Interface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Procedimentos e tipos de teste aplicados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Foram aplicados os seguintes tipos de testes: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Integridade dos Dados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Funcional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da Interface do Usuário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Performance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Documentação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Teste de Instalação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9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Gerenciar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00100" y="1785926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50</a:t>
            </a:r>
          </a:p>
          <a:p>
            <a:endParaRPr lang="pt-BR" dirty="0" smtClean="0"/>
          </a:p>
          <a:p>
            <a:r>
              <a:rPr lang="pt-BR" dirty="0" smtClean="0"/>
              <a:t>Casos de testes executados: 50</a:t>
            </a:r>
          </a:p>
          <a:p>
            <a:endParaRPr lang="pt-BR" dirty="0" smtClean="0"/>
          </a:p>
          <a:p>
            <a:r>
              <a:rPr lang="pt-BR" dirty="0" smtClean="0"/>
              <a:t>Aprovados: 28</a:t>
            </a:r>
          </a:p>
          <a:p>
            <a:r>
              <a:rPr lang="pt-BR" dirty="0" smtClean="0"/>
              <a:t>Reprovados: 18</a:t>
            </a:r>
          </a:p>
          <a:p>
            <a:r>
              <a:rPr lang="pt-BR" dirty="0" smtClean="0"/>
              <a:t>Melhorias: 4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Iniciar Jogo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20</a:t>
            </a:r>
          </a:p>
          <a:p>
            <a:endParaRPr lang="pt-BR" dirty="0" smtClean="0"/>
          </a:p>
          <a:p>
            <a:r>
              <a:rPr lang="pt-BR" dirty="0" smtClean="0"/>
              <a:t>Casos de testes executados: 20</a:t>
            </a:r>
          </a:p>
          <a:p>
            <a:endParaRPr lang="pt-BR" dirty="0" smtClean="0"/>
          </a:p>
          <a:p>
            <a:r>
              <a:rPr lang="pt-BR" dirty="0" smtClean="0"/>
              <a:t>Aprovados: 13</a:t>
            </a:r>
          </a:p>
          <a:p>
            <a:r>
              <a:rPr lang="pt-BR" dirty="0" smtClean="0"/>
              <a:t>Reprovados: 7</a:t>
            </a:r>
          </a:p>
          <a:p>
            <a:r>
              <a:rPr lang="pt-BR" dirty="0" smtClean="0"/>
              <a:t>Melhorias: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Jogar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8</a:t>
            </a:r>
          </a:p>
          <a:p>
            <a:endParaRPr lang="pt-BR" dirty="0" smtClean="0"/>
          </a:p>
          <a:p>
            <a:r>
              <a:rPr lang="pt-BR" dirty="0" smtClean="0"/>
              <a:t>Casos de testes executados: 0</a:t>
            </a:r>
          </a:p>
          <a:p>
            <a:endParaRPr lang="pt-BR" dirty="0" smtClean="0"/>
          </a:p>
          <a:p>
            <a:r>
              <a:rPr lang="pt-BR" dirty="0" smtClean="0"/>
              <a:t>Aprovados: 0</a:t>
            </a:r>
          </a:p>
          <a:p>
            <a:r>
              <a:rPr lang="pt-BR" dirty="0" smtClean="0"/>
              <a:t>Reprovados: 0</a:t>
            </a:r>
          </a:p>
          <a:p>
            <a:r>
              <a:rPr lang="pt-BR" dirty="0" smtClean="0"/>
              <a:t>Melhorias: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>Módulo Interface Gráfica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Casos de testes projetados: 9</a:t>
            </a:r>
          </a:p>
          <a:p>
            <a:endParaRPr lang="pt-BR" dirty="0" smtClean="0"/>
          </a:p>
          <a:p>
            <a:r>
              <a:rPr lang="pt-BR" dirty="0" smtClean="0"/>
              <a:t>Casos de testes executados: 0</a:t>
            </a:r>
          </a:p>
          <a:p>
            <a:endParaRPr lang="pt-BR" dirty="0" smtClean="0"/>
          </a:p>
          <a:p>
            <a:r>
              <a:rPr lang="pt-BR" dirty="0" smtClean="0"/>
              <a:t>Aprovados: 0</a:t>
            </a:r>
          </a:p>
          <a:p>
            <a:r>
              <a:rPr lang="pt-BR" dirty="0" smtClean="0"/>
              <a:t>Reprovados: 0</a:t>
            </a:r>
          </a:p>
          <a:p>
            <a:r>
              <a:rPr lang="pt-BR" dirty="0" smtClean="0"/>
              <a:t>Melhorias: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Nova140722(ppt_novaroma)B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solidFill>
                  <a:schemeClr val="bg1"/>
                </a:solidFill>
              </a:rPr>
              <a:t>Ambiente de teste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42976" y="1857364"/>
            <a:ext cx="692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a realização dos testes previstos: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utilizadas as seguintes ferramentas: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Microsoft Word, Excel e PowerPoint 2013, para elaboração de plano, projeto</a:t>
            </a:r>
            <a:r>
              <a:rPr lang="pt-BR" dirty="0"/>
              <a:t> </a:t>
            </a:r>
            <a:r>
              <a:rPr lang="pt-BR" dirty="0" smtClean="0"/>
              <a:t>e avaliação dos testes, além de outros documentos, como o de Solicitação de Mudanças;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GitHub</a:t>
            </a:r>
            <a:r>
              <a:rPr lang="pt-BR" dirty="0" smtClean="0"/>
              <a:t> na sua versão para desktop , para o gerenciamento de configuração dos documentos utilizados.</a:t>
            </a:r>
            <a:endParaRPr lang="pt-BR" dirty="0"/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Foram necessários os seguintes componentes: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Notebook com Windows 8 instalado;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Computador com Windows 7 instalado;</a:t>
            </a:r>
          </a:p>
        </p:txBody>
      </p:sp>
    </p:spTree>
    <p:extLst>
      <p:ext uri="{BB962C8B-B14F-4D97-AF65-F5344CB8AC3E}">
        <p14:creationId xmlns:p14="http://schemas.microsoft.com/office/powerpoint/2010/main" val="30560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281</Words>
  <Application>Microsoft Office PowerPoint</Application>
  <PresentationFormat>Apresentação na tela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FINDERRORS – Avaliação dos Testes Bruna Gabriela, Diógenes Melo, Washington Ferreira</vt:lpstr>
      <vt:lpstr>Informações do Sistema</vt:lpstr>
      <vt:lpstr>Avaliação dos Testes</vt:lpstr>
      <vt:lpstr>Procedimentos e tipos de teste aplicados</vt:lpstr>
      <vt:lpstr>Módulo Gerenciar</vt:lpstr>
      <vt:lpstr>Módulo Iniciar Jogo</vt:lpstr>
      <vt:lpstr>Módulo Jogar</vt:lpstr>
      <vt:lpstr>Módulo Interface Gráfica</vt:lpstr>
      <vt:lpstr>Ambiente de teste</vt:lpstr>
      <vt:lpstr>Riscos e suas mitigações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mv2</dc:creator>
  <cp:lastModifiedBy>Washington Ferreira</cp:lastModifiedBy>
  <cp:revision>14</cp:revision>
  <dcterms:created xsi:type="dcterms:W3CDTF">2014-07-23T20:53:50Z</dcterms:created>
  <dcterms:modified xsi:type="dcterms:W3CDTF">2014-11-16T16:28:08Z</dcterms:modified>
</cp:coreProperties>
</file>