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FINDERRORS – Avaliação dos Testes</a:t>
            </a: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Bruna Gabriela, Diógenes Melo, Washington Ferreira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Nome: </a:t>
            </a:r>
            <a:r>
              <a:rPr lang="pt-BR" dirty="0" err="1" smtClean="0"/>
              <a:t>Nosce</a:t>
            </a:r>
            <a:r>
              <a:rPr lang="pt-BR" dirty="0" smtClean="0"/>
              <a:t> Te </a:t>
            </a:r>
            <a:r>
              <a:rPr lang="pt-BR" dirty="0" err="1" smtClean="0"/>
              <a:t>Ipsum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um jogo de tabuleiro, que permite ao usuário criar jogos personalizados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Módulo 1: Gerenciar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Módulo 2:  Iniciar Jogo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Módulo 3 : Jogar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Módulo 4: Interface Gráfica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Gerenciar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50</a:t>
            </a:r>
          </a:p>
          <a:p>
            <a:endParaRPr lang="pt-BR" dirty="0" smtClean="0"/>
          </a:p>
          <a:p>
            <a:r>
              <a:rPr lang="pt-BR" dirty="0" smtClean="0"/>
              <a:t>Casos de </a:t>
            </a:r>
            <a:r>
              <a:rPr lang="pt-BR" dirty="0" smtClean="0"/>
              <a:t>testes executados: 50</a:t>
            </a:r>
          </a:p>
          <a:p>
            <a:endParaRPr lang="pt-BR" dirty="0" smtClean="0"/>
          </a:p>
          <a:p>
            <a:r>
              <a:rPr lang="pt-BR" dirty="0" smtClean="0"/>
              <a:t>Aprovados: 28</a:t>
            </a:r>
          </a:p>
          <a:p>
            <a:r>
              <a:rPr lang="pt-BR" dirty="0" smtClean="0"/>
              <a:t>Reprovados: 18</a:t>
            </a:r>
          </a:p>
          <a:p>
            <a:r>
              <a:rPr lang="pt-BR" dirty="0" smtClean="0"/>
              <a:t>Melhorias: 4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Iniciar Jogo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</a:t>
            </a:r>
            <a:r>
              <a:rPr lang="pt-BR" dirty="0" smtClean="0"/>
              <a:t>20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de testes executados: </a:t>
            </a:r>
            <a:r>
              <a:rPr lang="pt-BR" dirty="0" smtClean="0"/>
              <a:t>20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Aprovados: </a:t>
            </a:r>
            <a:r>
              <a:rPr lang="pt-BR" dirty="0" smtClean="0"/>
              <a:t>13</a:t>
            </a:r>
            <a:endParaRPr lang="pt-BR" dirty="0" smtClean="0"/>
          </a:p>
          <a:p>
            <a:r>
              <a:rPr lang="pt-BR" dirty="0" smtClean="0"/>
              <a:t>Reprovados: </a:t>
            </a:r>
            <a:r>
              <a:rPr lang="pt-BR" dirty="0" smtClean="0"/>
              <a:t>7</a:t>
            </a:r>
            <a:endParaRPr lang="pt-BR" dirty="0" smtClean="0"/>
          </a:p>
          <a:p>
            <a:r>
              <a:rPr lang="pt-BR" dirty="0" smtClean="0"/>
              <a:t>Melhorias: </a:t>
            </a:r>
            <a:r>
              <a:rPr lang="pt-BR" dirty="0" smtClean="0"/>
              <a:t>0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Jogar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</a:t>
            </a:r>
            <a:r>
              <a:rPr lang="pt-BR" dirty="0" smtClean="0"/>
              <a:t>8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de testes executados: 0</a:t>
            </a:r>
          </a:p>
          <a:p>
            <a:endParaRPr lang="pt-BR" dirty="0" smtClean="0"/>
          </a:p>
          <a:p>
            <a:r>
              <a:rPr lang="pt-BR" dirty="0" smtClean="0"/>
              <a:t>Aprovados: 0</a:t>
            </a:r>
          </a:p>
          <a:p>
            <a:r>
              <a:rPr lang="pt-BR" dirty="0" smtClean="0"/>
              <a:t>Reprovados: </a:t>
            </a:r>
            <a:r>
              <a:rPr lang="pt-BR" dirty="0" smtClean="0"/>
              <a:t>0</a:t>
            </a:r>
            <a:endParaRPr lang="pt-BR" dirty="0" smtClean="0"/>
          </a:p>
          <a:p>
            <a:r>
              <a:rPr lang="pt-BR" dirty="0" smtClean="0"/>
              <a:t>Melhorias: </a:t>
            </a:r>
            <a:r>
              <a:rPr lang="pt-BR" dirty="0" smtClean="0"/>
              <a:t>0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Interface Gráfica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9</a:t>
            </a:r>
          </a:p>
          <a:p>
            <a:endParaRPr lang="pt-BR" dirty="0" smtClean="0"/>
          </a:p>
          <a:p>
            <a:r>
              <a:rPr lang="pt-BR" dirty="0" smtClean="0"/>
              <a:t>Casos de testes executados: 0</a:t>
            </a:r>
          </a:p>
          <a:p>
            <a:endParaRPr lang="pt-BR" dirty="0" smtClean="0"/>
          </a:p>
          <a:p>
            <a:r>
              <a:rPr lang="pt-BR" dirty="0" smtClean="0"/>
              <a:t>Aprovados: 0</a:t>
            </a:r>
          </a:p>
          <a:p>
            <a:r>
              <a:rPr lang="pt-BR" dirty="0" smtClean="0"/>
              <a:t>Reprovados: </a:t>
            </a:r>
            <a:r>
              <a:rPr lang="pt-BR" dirty="0" smtClean="0"/>
              <a:t>0</a:t>
            </a:r>
            <a:endParaRPr lang="pt-BR" dirty="0" smtClean="0"/>
          </a:p>
          <a:p>
            <a:r>
              <a:rPr lang="pt-BR" dirty="0" smtClean="0"/>
              <a:t>Melhorias: </a:t>
            </a:r>
            <a:r>
              <a:rPr lang="pt-BR" dirty="0" smtClean="0"/>
              <a:t>0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151</Words>
  <Application>Microsoft Office PowerPoint</Application>
  <PresentationFormat>Apresentação na tela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FINDERRORS – Avaliação dos Testes Bruna Gabriela, Diógenes Melo, Washington Ferreira</vt:lpstr>
      <vt:lpstr>Informações do Sistema</vt:lpstr>
      <vt:lpstr>Avaliação dos Testes</vt:lpstr>
      <vt:lpstr>Módulo Gerenciar</vt:lpstr>
      <vt:lpstr>Módulo Iniciar Jogo</vt:lpstr>
      <vt:lpstr>Módulo Jogar</vt:lpstr>
      <vt:lpstr>Módulo Interface Gráfica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aluno</cp:lastModifiedBy>
  <cp:revision>9</cp:revision>
  <dcterms:created xsi:type="dcterms:W3CDTF">2014-07-23T20:53:50Z</dcterms:created>
  <dcterms:modified xsi:type="dcterms:W3CDTF">2014-11-14T00:11:22Z</dcterms:modified>
</cp:coreProperties>
</file>