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8" r:id="rId10"/>
    <p:sldId id="267" r:id="rId11"/>
    <p:sldId id="266" r:id="rId12"/>
    <p:sldId id="269" r:id="rId13"/>
    <p:sldId id="270" r:id="rId14"/>
    <p:sldId id="25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Avaliação dos Testes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Aprovados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Módulo 1</c:v>
                </c:pt>
                <c:pt idx="1">
                  <c:v>Módulo 2</c:v>
                </c:pt>
                <c:pt idx="2">
                  <c:v>Módulo 3</c:v>
                </c:pt>
                <c:pt idx="3">
                  <c:v>Módulo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28</c:v>
                </c:pt>
                <c:pt idx="1">
                  <c:v>13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Reprovados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Módulo 1</c:v>
                </c:pt>
                <c:pt idx="1">
                  <c:v>Módulo 2</c:v>
                </c:pt>
                <c:pt idx="2">
                  <c:v>Módulo 3</c:v>
                </c:pt>
                <c:pt idx="3">
                  <c:v>Módulo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18</c:v>
                </c:pt>
                <c:pt idx="1">
                  <c:v>7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Melhorias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Módulo 1</c:v>
                </c:pt>
                <c:pt idx="1">
                  <c:v>Módulo 2</c:v>
                </c:pt>
                <c:pt idx="2">
                  <c:v>Módulo 3</c:v>
                </c:pt>
                <c:pt idx="3">
                  <c:v>Módulo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722232"/>
        <c:axId val="294724976"/>
      </c:barChart>
      <c:catAx>
        <c:axId val="294722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4724976"/>
        <c:crosses val="autoZero"/>
        <c:auto val="1"/>
        <c:lblAlgn val="ctr"/>
        <c:lblOffset val="100"/>
        <c:noMultiLvlLbl val="0"/>
      </c:catAx>
      <c:valAx>
        <c:axId val="2947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4722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8136-D4BD-40DD-93D0-3AD44E3A349C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ova140722(ppt_novaroma)B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5072075"/>
            <a:ext cx="7772400" cy="1143008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  <a:t>FINDERRORS – Avaliação dos Testes</a:t>
            </a:r>
            <a:b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Bruna Gabriela, Diógenes Melo, Washington Ferreira</a:t>
            </a:r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Ambiente de teste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utilizadas as seguintes ferramentas: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Microsoft Word, Excel e PowerPoint 2013, para elaboração de plano, projeto</a:t>
            </a:r>
            <a:r>
              <a:rPr lang="pt-BR" dirty="0"/>
              <a:t> </a:t>
            </a:r>
            <a:r>
              <a:rPr lang="pt-BR" dirty="0" smtClean="0"/>
              <a:t>e avaliação dos testes, além de outros documentos, como o de Solicitação de Mudanças;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GitHub</a:t>
            </a:r>
            <a:r>
              <a:rPr lang="pt-BR" dirty="0" smtClean="0"/>
              <a:t> na sua versão para desktop , para o gerenciamento de configuração dos documentos utilizados.</a:t>
            </a:r>
            <a:endParaRPr lang="pt-BR" dirty="0"/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necessários os seguintes componentes: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Notebook com Windows 8 instalado;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Computador com Windows 7 instalado;</a:t>
            </a:r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Todas as ferramentas atenderam as expectativas para as atividades que foram solicitadas.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55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Cobertura de Testes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Todas as informações dos casos de testes refletiram o que precisava ser testado.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34736"/>
              </p:ext>
            </p:extLst>
          </p:nvPr>
        </p:nvGraphicFramePr>
        <p:xfrm>
          <a:off x="539551" y="2708920"/>
          <a:ext cx="8085583" cy="93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7"/>
                <a:gridCol w="1800199"/>
                <a:gridCol w="1730821"/>
                <a:gridCol w="1725564"/>
                <a:gridCol w="2324942"/>
              </a:tblGrid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CT001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Verificar se o software é compatível com o SO Windows 7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SO Windows 7 instalado e executável (.</a:t>
                      </a:r>
                      <a:r>
                        <a:rPr lang="pt-BR" sz="1100" u="none" strike="noStrike" dirty="0" err="1">
                          <a:effectLst/>
                        </a:rPr>
                        <a:t>jar</a:t>
                      </a:r>
                      <a:r>
                        <a:rPr lang="pt-BR" sz="1100" u="none" strike="noStrike" dirty="0">
                          <a:effectLst/>
                        </a:rPr>
                        <a:t>) do software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Executar o arquivo .</a:t>
                      </a:r>
                      <a:r>
                        <a:rPr lang="pt-BR" sz="1100" u="none" strike="noStrike" dirty="0" err="1">
                          <a:effectLst/>
                        </a:rPr>
                        <a:t>jar</a:t>
                      </a:r>
                      <a:r>
                        <a:rPr lang="pt-BR" sz="1100" u="none" strike="noStrike" dirty="0">
                          <a:effectLst/>
                        </a:rPr>
                        <a:t> do software no SO Windows 7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Execução do software sem apresentar erros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95992"/>
              </p:ext>
            </p:extLst>
          </p:nvPr>
        </p:nvGraphicFramePr>
        <p:xfrm>
          <a:off x="539551" y="3861048"/>
          <a:ext cx="8157592" cy="79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984"/>
                <a:gridCol w="1826273"/>
                <a:gridCol w="1728192"/>
                <a:gridCol w="1735224"/>
                <a:gridCol w="2389919"/>
              </a:tblGrid>
              <a:tr h="7920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CT022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Verificar se o software permite alterar a quantidade de casas de um jogo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Existir jogo cadastrado e CT004 realizado com sucesso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Na função "Alterar", tentar alterar a quantidade de casas de um jogo cadastrado.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Exibir mensagem informando que o jogo teve a quantidade de casas alterada com sucesso.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36" marR="6436" marT="6436" marB="0" anchor="ctr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11409"/>
              </p:ext>
            </p:extLst>
          </p:nvPr>
        </p:nvGraphicFramePr>
        <p:xfrm>
          <a:off x="539552" y="4941168"/>
          <a:ext cx="822960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670"/>
                <a:gridCol w="2482639"/>
                <a:gridCol w="1132642"/>
                <a:gridCol w="1922300"/>
                <a:gridCol w="2243349"/>
              </a:tblGrid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CT088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87" marR="5987" marT="5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Verificar se a opção ajuda descreve corretamente o passo a passo das funcionalidades.</a:t>
                      </a:r>
                      <a:endParaRPr lang="pt-BR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87" marR="5987" marT="5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CT086 realizado com sucesso</a:t>
                      </a:r>
                      <a:endParaRPr lang="pt-BR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87" marR="5987" marT="5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Verificar se ao clicar no botão ajuda, ele auxiliará o usuário descrevendo o fluxo principal das funcionalidades.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87" marR="5987" marT="59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Fluxo principal de cada funcionalidade identificado e exibido na tela.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87" marR="5987" marT="598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Riscos e suas mitigações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Atraso na elaboração e execução dos casos de teste</a:t>
            </a:r>
            <a:r>
              <a:rPr lang="pt-B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Cada integrante da equipe ficou responsável por um módulo restante.</a:t>
            </a:r>
          </a:p>
          <a:p>
            <a:pPr marL="800100" lvl="1" indent="-342900">
              <a:buFont typeface="+mj-lt"/>
              <a:buAutoNum type="arabicPeriod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580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Integrantes x Papéis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32198"/>
            <a:ext cx="5934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va140722(ppt_novaroma)B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Informações do Sistema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1714488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Nome: </a:t>
            </a:r>
            <a:r>
              <a:rPr lang="pt-BR" dirty="0" smtClean="0"/>
              <a:t>Nosce Te Ipsum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sistema é um jogo de tabuleiro, que permite ao usuário criar jogos personalizados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Avaliação dos Testes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Os testes foram divididos em quatro módulos: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1: Gerenciar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2:  Iniciar Jogo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3 : Jogar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4: Interface Gráfica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Procedimentos e tipos de teste aplicados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15616" y="1857364"/>
            <a:ext cx="692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Foram aplicados os seguintes tipos de testes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Integridade dos Dados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Funcional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da Interface do Usuário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Performance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Documentação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21598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Gerenciar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50</a:t>
            </a:r>
          </a:p>
          <a:p>
            <a:endParaRPr lang="pt-BR" b="1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50</a:t>
            </a:r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28</a:t>
            </a:r>
          </a:p>
          <a:p>
            <a:r>
              <a:rPr lang="pt-BR" b="1" dirty="0" smtClean="0"/>
              <a:t>Reprovados: </a:t>
            </a:r>
            <a:r>
              <a:rPr lang="pt-BR" dirty="0" smtClean="0"/>
              <a:t>18</a:t>
            </a:r>
          </a:p>
          <a:p>
            <a:r>
              <a:rPr lang="pt-BR" b="1" dirty="0" smtClean="0"/>
              <a:t>Melhorias: </a:t>
            </a:r>
            <a:r>
              <a:rPr lang="pt-BR" dirty="0" smtClean="0"/>
              <a:t>4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Iniciar Jogo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20</a:t>
            </a:r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20</a:t>
            </a:r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13</a:t>
            </a:r>
          </a:p>
          <a:p>
            <a:r>
              <a:rPr lang="pt-BR" b="1" dirty="0" smtClean="0"/>
              <a:t>Reprovados: </a:t>
            </a:r>
            <a:r>
              <a:rPr lang="pt-BR" dirty="0" smtClean="0"/>
              <a:t>7</a:t>
            </a:r>
          </a:p>
          <a:p>
            <a:r>
              <a:rPr lang="pt-BR" b="1" dirty="0" smtClean="0"/>
              <a:t>Melhorias: </a:t>
            </a:r>
            <a:r>
              <a:rPr lang="pt-BR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Jogar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</a:t>
            </a:r>
            <a:r>
              <a:rPr lang="pt-BR" dirty="0" smtClean="0"/>
              <a:t> </a:t>
            </a:r>
            <a:r>
              <a:rPr lang="pt-BR" dirty="0" smtClean="0"/>
              <a:t>9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/>
              <a:t>9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/>
              <a:t>8</a:t>
            </a:r>
            <a:endParaRPr lang="pt-BR" dirty="0" smtClean="0"/>
          </a:p>
          <a:p>
            <a:r>
              <a:rPr lang="pt-BR" b="1" dirty="0" smtClean="0"/>
              <a:t>Reprovados: </a:t>
            </a:r>
            <a:r>
              <a:rPr lang="pt-BR" dirty="0" smtClean="0"/>
              <a:t>1</a:t>
            </a:r>
            <a:endParaRPr lang="pt-BR" dirty="0" smtClean="0"/>
          </a:p>
          <a:p>
            <a:r>
              <a:rPr lang="pt-BR" b="1" dirty="0" smtClean="0"/>
              <a:t>Melhorias: </a:t>
            </a:r>
            <a:r>
              <a:rPr lang="pt-BR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Interface Gráfica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10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10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/>
              <a:t>5</a:t>
            </a:r>
            <a:endParaRPr lang="pt-BR" dirty="0" smtClean="0"/>
          </a:p>
          <a:p>
            <a:r>
              <a:rPr lang="pt-BR" b="1" dirty="0" smtClean="0"/>
              <a:t>Reprovados: </a:t>
            </a:r>
            <a:r>
              <a:rPr lang="pt-BR" dirty="0"/>
              <a:t>4</a:t>
            </a:r>
            <a:endParaRPr lang="pt-BR" dirty="0" smtClean="0"/>
          </a:p>
          <a:p>
            <a:r>
              <a:rPr lang="pt-BR" b="1" dirty="0" smtClean="0"/>
              <a:t>Melhorias: </a:t>
            </a:r>
            <a:r>
              <a:rPr lang="pt-BR" dirty="0"/>
              <a:t>1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Gráfico Resultado Geral</a:t>
            </a:r>
            <a:endParaRPr lang="pt-BR" sz="2300" dirty="0">
              <a:solidFill>
                <a:schemeClr val="bg1"/>
              </a:solidFill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55613467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16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466</Words>
  <Application>Microsoft Office PowerPoint</Application>
  <PresentationFormat>Apresentação na tela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FINDERRORS – Avaliação dos Testes Bruna Gabriela, Diógenes Melo, Washington Ferreira</vt:lpstr>
      <vt:lpstr>Informações do Sistema</vt:lpstr>
      <vt:lpstr>Avaliação dos Testes</vt:lpstr>
      <vt:lpstr>Procedimentos e tipos de teste aplicados</vt:lpstr>
      <vt:lpstr>Módulo Gerenciar</vt:lpstr>
      <vt:lpstr>Módulo Iniciar Jogo</vt:lpstr>
      <vt:lpstr>Módulo Jogar</vt:lpstr>
      <vt:lpstr>Módulo Interface Gráfica</vt:lpstr>
      <vt:lpstr>Gráfico Resultado Geral</vt:lpstr>
      <vt:lpstr>Ambiente de teste</vt:lpstr>
      <vt:lpstr>Cobertura de Testes</vt:lpstr>
      <vt:lpstr>Riscos e suas mitigações</vt:lpstr>
      <vt:lpstr>Integrantes x Papéis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mv2</dc:creator>
  <cp:lastModifiedBy>Washington Ferreira</cp:lastModifiedBy>
  <cp:revision>34</cp:revision>
  <dcterms:created xsi:type="dcterms:W3CDTF">2014-07-23T20:53:50Z</dcterms:created>
  <dcterms:modified xsi:type="dcterms:W3CDTF">2014-11-20T00:23:15Z</dcterms:modified>
</cp:coreProperties>
</file>