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1" r:id="rId19"/>
    <p:sldId id="275" r:id="rId20"/>
    <p:sldId id="276" r:id="rId21"/>
    <p:sldId id="277" r:id="rId22"/>
    <p:sldId id="274" r:id="rId2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C449A-BB7D-4E2D-AD3D-2DD63B16D032}" type="datetimeFigureOut">
              <a:rPr kumimoji="1" lang="ja-JP" altLang="en-US" smtClean="0"/>
              <a:t>2016/7/1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A4B30-D5CB-4CD1-8DAB-C17813D830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1947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C449A-BB7D-4E2D-AD3D-2DD63B16D032}" type="datetimeFigureOut">
              <a:rPr kumimoji="1" lang="ja-JP" altLang="en-US" smtClean="0"/>
              <a:t>2016/7/1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A4B30-D5CB-4CD1-8DAB-C17813D830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9252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C449A-BB7D-4E2D-AD3D-2DD63B16D032}" type="datetimeFigureOut">
              <a:rPr kumimoji="1" lang="ja-JP" altLang="en-US" smtClean="0"/>
              <a:t>2016/7/1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A4B30-D5CB-4CD1-8DAB-C17813D830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989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C449A-BB7D-4E2D-AD3D-2DD63B16D032}" type="datetimeFigureOut">
              <a:rPr kumimoji="1" lang="ja-JP" altLang="en-US" smtClean="0"/>
              <a:t>2016/7/1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A4B30-D5CB-4CD1-8DAB-C17813D830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3022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C449A-BB7D-4E2D-AD3D-2DD63B16D032}" type="datetimeFigureOut">
              <a:rPr kumimoji="1" lang="ja-JP" altLang="en-US" smtClean="0"/>
              <a:t>2016/7/1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A4B30-D5CB-4CD1-8DAB-C17813D830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3280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C449A-BB7D-4E2D-AD3D-2DD63B16D032}" type="datetimeFigureOut">
              <a:rPr kumimoji="1" lang="ja-JP" altLang="en-US" smtClean="0"/>
              <a:t>2016/7/1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A4B30-D5CB-4CD1-8DAB-C17813D830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8830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C449A-BB7D-4E2D-AD3D-2DD63B16D032}" type="datetimeFigureOut">
              <a:rPr kumimoji="1" lang="ja-JP" altLang="en-US" smtClean="0"/>
              <a:t>2016/7/1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A4B30-D5CB-4CD1-8DAB-C17813D830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2196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C449A-BB7D-4E2D-AD3D-2DD63B16D032}" type="datetimeFigureOut">
              <a:rPr kumimoji="1" lang="ja-JP" altLang="en-US" smtClean="0"/>
              <a:t>2016/7/1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A4B30-D5CB-4CD1-8DAB-C17813D830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7020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C449A-BB7D-4E2D-AD3D-2DD63B16D032}" type="datetimeFigureOut">
              <a:rPr kumimoji="1" lang="ja-JP" altLang="en-US" smtClean="0"/>
              <a:t>2016/7/1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A4B30-D5CB-4CD1-8DAB-C17813D830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3925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C449A-BB7D-4E2D-AD3D-2DD63B16D032}" type="datetimeFigureOut">
              <a:rPr kumimoji="1" lang="ja-JP" altLang="en-US" smtClean="0"/>
              <a:t>2016/7/1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A4B30-D5CB-4CD1-8DAB-C17813D830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6680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C449A-BB7D-4E2D-AD3D-2DD63B16D032}" type="datetimeFigureOut">
              <a:rPr kumimoji="1" lang="ja-JP" altLang="en-US" smtClean="0"/>
              <a:t>2016/7/1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A4B30-D5CB-4CD1-8DAB-C17813D830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1924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C449A-BB7D-4E2D-AD3D-2DD63B16D032}" type="datetimeFigureOut">
              <a:rPr kumimoji="1" lang="ja-JP" altLang="en-US" smtClean="0"/>
              <a:t>2016/7/1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A4B30-D5CB-4CD1-8DAB-C17813D830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3171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7/4 SSH</a:t>
            </a:r>
            <a:r>
              <a:rPr kumimoji="1" lang="ja-JP" altLang="en-US" dirty="0" smtClean="0"/>
              <a:t>サーバ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 smtClean="0"/>
              <a:t>鷲野史拓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33858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SSH</a:t>
            </a:r>
            <a:r>
              <a:rPr kumimoji="1" lang="ja-JP" altLang="en-US" dirty="0" smtClean="0"/>
              <a:t>サーバのセキュリティ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34883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公開</a:t>
            </a:r>
            <a:r>
              <a:rPr lang="ja-JP" altLang="en-US" dirty="0" smtClean="0"/>
              <a:t>鍵の設定</a:t>
            </a:r>
            <a:r>
              <a:rPr lang="en-US" altLang="ja-JP" dirty="0" smtClean="0"/>
              <a:t>(p162</a:t>
            </a:r>
            <a:r>
              <a:rPr lang="ja-JP" altLang="en-US" dirty="0" smtClean="0"/>
              <a:t>～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06705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鍵ペアの作成</a:t>
            </a:r>
            <a:r>
              <a:rPr lang="en-US" altLang="ja-JP" dirty="0" smtClean="0"/>
              <a:t>(p162</a:t>
            </a:r>
            <a:r>
              <a:rPr lang="ja-JP" altLang="en-US" dirty="0" smtClean="0"/>
              <a:t>～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DSA</a:t>
            </a:r>
            <a:r>
              <a:rPr lang="ja-JP" altLang="en-US" dirty="0" smtClean="0"/>
              <a:t>暗号</a:t>
            </a:r>
            <a:endParaRPr lang="en-US" altLang="ja-JP" dirty="0" smtClean="0"/>
          </a:p>
          <a:p>
            <a:r>
              <a:rPr kumimoji="1" lang="en-US" altLang="ja-JP" dirty="0" smtClean="0"/>
              <a:t>RSA</a:t>
            </a:r>
            <a:r>
              <a:rPr lang="ja-JP" altLang="en-US" dirty="0" smtClean="0"/>
              <a:t>暗号</a:t>
            </a:r>
            <a:endParaRPr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59049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公開鍵の設置</a:t>
            </a:r>
            <a:r>
              <a:rPr lang="en-US" altLang="ja-JP" dirty="0" smtClean="0"/>
              <a:t>(p162</a:t>
            </a:r>
            <a:r>
              <a:rPr lang="ja-JP" altLang="en-US" dirty="0" smtClean="0"/>
              <a:t>～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 smtClean="0"/>
              <a:t>作成した公開鍵を</a:t>
            </a:r>
            <a:r>
              <a:rPr lang="en-US" altLang="ja-JP" dirty="0" smtClean="0"/>
              <a:t>SSH</a:t>
            </a:r>
            <a:r>
              <a:rPr lang="ja-JP" altLang="en-US" dirty="0" smtClean="0"/>
              <a:t>サーバに置く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 smtClean="0"/>
          </a:p>
          <a:p>
            <a:endParaRPr kumimoji="1" lang="ja-JP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76872"/>
            <a:ext cx="7689404" cy="4730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円/楕円 3"/>
          <p:cNvSpPr/>
          <p:nvPr/>
        </p:nvSpPr>
        <p:spPr>
          <a:xfrm>
            <a:off x="2483768" y="2636912"/>
            <a:ext cx="827584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/>
        </p:nvSpPr>
        <p:spPr>
          <a:xfrm>
            <a:off x="3463752" y="2636912"/>
            <a:ext cx="1036240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矢印コネクタ 5"/>
          <p:cNvCxnSpPr/>
          <p:nvPr/>
        </p:nvCxnSpPr>
        <p:spPr>
          <a:xfrm>
            <a:off x="539552" y="2636912"/>
            <a:ext cx="1872208" cy="180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/>
          <p:nvPr/>
        </p:nvCxnSpPr>
        <p:spPr>
          <a:xfrm flipH="1">
            <a:off x="4644008" y="2096852"/>
            <a:ext cx="1728192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-396552" y="244610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秘密鍵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516216" y="190754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公開鍵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55467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Ssh</a:t>
            </a:r>
            <a:r>
              <a:rPr lang="ja-JP" altLang="en-US" dirty="0" smtClean="0"/>
              <a:t>コマンドによるログイン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48" y="1700808"/>
            <a:ext cx="8625508" cy="5306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28288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さきほどのアクセス制御実行例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Hosts.deny</a:t>
            </a:r>
            <a:r>
              <a:rPr kumimoji="1" lang="ja-JP" altLang="en-US" dirty="0" smtClean="0"/>
              <a:t>を変更←拒否アクセス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348880"/>
            <a:ext cx="8174289" cy="5028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68434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さきほどのアクセス制御実行例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Hosts.deny</a:t>
            </a:r>
            <a:r>
              <a:rPr kumimoji="1" lang="ja-JP" altLang="en-US" dirty="0" smtClean="0"/>
              <a:t>を変更←拒否アクセス</a:t>
            </a:r>
            <a:endParaRPr kumimoji="1" lang="en-US" altLang="ja-JP" dirty="0" smtClean="0"/>
          </a:p>
          <a:p>
            <a:r>
              <a:rPr lang="ja-JP" altLang="en-US" dirty="0" smtClean="0"/>
              <a:t>実行すると・・・拒否されるように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996952"/>
            <a:ext cx="7689404" cy="473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74657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さきほどのアクセス制御実行例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 smtClean="0"/>
              <a:t>Hosts.deny</a:t>
            </a:r>
            <a:r>
              <a:rPr lang="ja-JP" altLang="en-US" dirty="0" smtClean="0"/>
              <a:t>はそのままで、</a:t>
            </a:r>
            <a:r>
              <a:rPr kumimoji="1" lang="en-US" altLang="ja-JP" dirty="0" err="1" smtClean="0"/>
              <a:t>Hosts.allow</a:t>
            </a:r>
            <a:r>
              <a:rPr kumimoji="1" lang="ja-JP" altLang="en-US" dirty="0" smtClean="0"/>
              <a:t>を変更←許可アクセス</a:t>
            </a:r>
            <a:endParaRPr kumimoji="1" lang="en-US" altLang="ja-JP" dirty="0" smtClean="0"/>
          </a:p>
          <a:p>
            <a:r>
              <a:rPr lang="en-US" altLang="ja-JP" dirty="0" err="1" smtClean="0"/>
              <a:t>Ssh</a:t>
            </a:r>
            <a:r>
              <a:rPr lang="ja-JP" altLang="en-US" dirty="0" smtClean="0"/>
              <a:t>ができる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235040"/>
            <a:ext cx="5904656" cy="3632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63766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Chroot</a:t>
            </a:r>
            <a:r>
              <a:rPr kumimoji="1" lang="ja-JP" altLang="en-US" dirty="0" smtClean="0"/>
              <a:t>の設定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ユーザのディレクトリを変更</a:t>
            </a:r>
            <a:endParaRPr kumimoji="1" lang="en-US" altLang="ja-JP" dirty="0" smtClean="0"/>
          </a:p>
          <a:p>
            <a:r>
              <a:rPr lang="ja-JP" altLang="en-US" dirty="0" smtClean="0"/>
              <a:t>ルート外には行けなくなるので、情報の隠ぺいができる</a:t>
            </a:r>
            <a:endParaRPr lang="en-US" altLang="ja-JP" dirty="0" smtClean="0"/>
          </a:p>
          <a:p>
            <a:endParaRPr kumimoji="1" lang="en-US" altLang="ja-JP" dirty="0"/>
          </a:p>
          <a:p>
            <a:pPr marL="0" indent="0">
              <a:buNone/>
            </a:pPr>
            <a:r>
              <a:rPr lang="en-US" altLang="ja-JP" dirty="0" smtClean="0"/>
              <a:t>Group</a:t>
            </a:r>
            <a:r>
              <a:rPr lang="ja-JP" altLang="en-US" dirty="0" smtClean="0"/>
              <a:t>や</a:t>
            </a:r>
            <a:r>
              <a:rPr lang="en-US" altLang="ja-JP" dirty="0" smtClean="0"/>
              <a:t>Host</a:t>
            </a:r>
            <a:r>
              <a:rPr lang="ja-JP" altLang="en-US" dirty="0" smtClean="0"/>
              <a:t>などの設定ができるらしいが、テキストでは書いていない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そこ</a:t>
            </a:r>
            <a:r>
              <a:rPr lang="ja-JP" altLang="en-US" dirty="0" smtClean="0"/>
              <a:t>で調べてみる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222262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Chroot</a:t>
            </a:r>
            <a:r>
              <a:rPr kumimoji="1" lang="ja-JP" altLang="en-US" dirty="0" smtClean="0"/>
              <a:t>の設定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Sshd_config</a:t>
            </a:r>
            <a:r>
              <a:rPr lang="ja-JP" altLang="en-US" dirty="0" smtClean="0"/>
              <a:t>で設定</a:t>
            </a:r>
            <a:endParaRPr lang="en-US" altLang="ja-JP" dirty="0" smtClean="0"/>
          </a:p>
          <a:p>
            <a:r>
              <a:rPr kumimoji="1" lang="ja-JP" altLang="en-US" dirty="0" smtClean="0"/>
              <a:t>最後に記述</a:t>
            </a:r>
            <a:endParaRPr kumimoji="1" lang="en-US" altLang="ja-JP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996952"/>
            <a:ext cx="6347124" cy="4172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4534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18581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Chroot</a:t>
            </a:r>
            <a:r>
              <a:rPr kumimoji="1" lang="ja-JP" altLang="en-US" dirty="0" smtClean="0"/>
              <a:t>の設定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Ssh</a:t>
            </a:r>
            <a:r>
              <a:rPr kumimoji="1" lang="ja-JP" altLang="en-US" dirty="0" smtClean="0"/>
              <a:t>すると・・・</a:t>
            </a:r>
            <a:endParaRPr lang="en-US" altLang="ja-JP" dirty="0" smtClean="0"/>
          </a:p>
          <a:p>
            <a:r>
              <a:rPr lang="ja-JP" altLang="en-US" dirty="0"/>
              <a:t>できて</a:t>
            </a:r>
            <a:r>
              <a:rPr lang="ja-JP" altLang="en-US" dirty="0" smtClean="0"/>
              <a:t>いない・・・</a:t>
            </a:r>
            <a:endParaRPr lang="en-US" altLang="ja-JP" dirty="0" smtClean="0"/>
          </a:p>
          <a:p>
            <a:endParaRPr kumimoji="1" lang="en-US" altLang="ja-JP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776918"/>
            <a:ext cx="8067353" cy="5303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5813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Chroot</a:t>
            </a:r>
            <a:r>
              <a:rPr kumimoji="1" lang="ja-JP" altLang="en-US" dirty="0" smtClean="0"/>
              <a:t>の設定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先ほどの</a:t>
            </a:r>
            <a:r>
              <a:rPr lang="ja-JP" altLang="en-US" dirty="0" smtClean="0"/>
              <a:t>エラーは</a:t>
            </a:r>
            <a:r>
              <a:rPr lang="en-US" altLang="ja-JP" dirty="0" smtClean="0"/>
              <a:t>bash</a:t>
            </a:r>
            <a:r>
              <a:rPr lang="ja-JP" altLang="en-US" dirty="0" smtClean="0"/>
              <a:t>などの設定がないからはじかれている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ja-JP" altLang="en-US" dirty="0" smtClean="0"/>
              <a:t>テキスト通りにすればできるはず</a:t>
            </a:r>
            <a:endParaRPr lang="en-US" altLang="ja-JP" dirty="0" smtClean="0"/>
          </a:p>
          <a:p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864841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1977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今回の目的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09125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SSH</a:t>
            </a:r>
            <a:r>
              <a:rPr kumimoji="1" lang="ja-JP" altLang="en-US" dirty="0" smtClean="0"/>
              <a:t>について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3401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各種設定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9054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SSH</a:t>
            </a:r>
            <a:r>
              <a:rPr lang="ja-JP" altLang="en-US" dirty="0" smtClean="0"/>
              <a:t>サーバの設定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 smtClean="0"/>
              <a:t>Sshd</a:t>
            </a:r>
            <a:r>
              <a:rPr kumimoji="1" lang="en-US" altLang="ja-JP" dirty="0" smtClean="0"/>
              <a:t> _</a:t>
            </a:r>
            <a:r>
              <a:rPr kumimoji="1" lang="en-US" altLang="ja-JP" dirty="0" err="1" smtClean="0"/>
              <a:t>config</a:t>
            </a:r>
            <a:r>
              <a:rPr lang="ja-JP" altLang="en-US" dirty="0" smtClean="0"/>
              <a:t>で設定可能</a:t>
            </a:r>
            <a:endParaRPr lang="en-US" altLang="ja-JP" dirty="0"/>
          </a:p>
          <a:p>
            <a:r>
              <a:rPr kumimoji="1" lang="ja-JP" altLang="en-US" dirty="0" smtClean="0"/>
              <a:t>標準でもほぼすべての環境に対応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ほぼ</a:t>
            </a:r>
            <a:r>
              <a:rPr lang="en-US" altLang="ja-JP" dirty="0" smtClean="0"/>
              <a:t>?)</a:t>
            </a:r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なお、</a:t>
            </a:r>
            <a:r>
              <a:rPr kumimoji="1" lang="en-US" altLang="ja-JP" dirty="0" err="1" smtClean="0"/>
              <a:t>sshd_config</a:t>
            </a:r>
            <a:r>
              <a:rPr kumimoji="1" lang="ja-JP" altLang="en-US" dirty="0" smtClean="0"/>
              <a:t>はユーザでは見ることができないので、</a:t>
            </a:r>
            <a:r>
              <a:rPr kumimoji="1" lang="en-US" altLang="ja-JP" dirty="0" smtClean="0"/>
              <a:t>root</a:t>
            </a:r>
            <a:r>
              <a:rPr lang="ja-JP" altLang="en-US" dirty="0" smtClean="0"/>
              <a:t>に入る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77266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SSH</a:t>
            </a:r>
            <a:r>
              <a:rPr lang="ja-JP" altLang="en-US" dirty="0" smtClean="0"/>
              <a:t>サーバの設定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ログ出力の設定</a:t>
            </a:r>
            <a:endParaRPr kumimoji="1" lang="en-US" altLang="ja-JP" dirty="0" smtClean="0"/>
          </a:p>
          <a:p>
            <a:r>
              <a:rPr lang="en-US" altLang="ja-JP" dirty="0" err="1" smtClean="0"/>
              <a:t>ssh</a:t>
            </a:r>
            <a:r>
              <a:rPr lang="ja-JP" altLang="en-US" dirty="0" smtClean="0"/>
              <a:t>すると以下のようにログが更新される</a:t>
            </a:r>
            <a:endParaRPr lang="en-US" altLang="ja-JP" dirty="0"/>
          </a:p>
          <a:p>
            <a:endParaRPr kumimoji="1" lang="ja-JP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775284"/>
            <a:ext cx="6264696" cy="3854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7004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SSH</a:t>
            </a:r>
            <a:r>
              <a:rPr lang="ja-JP" altLang="en-US" dirty="0" smtClean="0"/>
              <a:t>サーバの設定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テキストに書かれていること</a:t>
            </a:r>
            <a:endParaRPr lang="en-US" altLang="ja-JP" dirty="0" smtClean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39409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アクセス制御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8</a:t>
            </a:r>
            <a:r>
              <a:rPr kumimoji="1" lang="ja-JP" altLang="en-US" dirty="0" smtClean="0"/>
              <a:t>章の</a:t>
            </a:r>
            <a:r>
              <a:rPr kumimoji="1" lang="en-US" altLang="ja-JP" dirty="0" smtClean="0"/>
              <a:t>p183</a:t>
            </a:r>
            <a:r>
              <a:rPr kumimoji="1" lang="ja-JP" altLang="en-US" dirty="0" smtClean="0"/>
              <a:t>以降は飛ばされていたため、少し説明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 smtClean="0"/>
              <a:t>後で画面は実行したときの例を見せる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82174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294</Words>
  <Application>Microsoft Office PowerPoint</Application>
  <PresentationFormat>画面に合わせる (4:3)</PresentationFormat>
  <Paragraphs>57</Paragraphs>
  <Slides>22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22</vt:i4>
      </vt:variant>
    </vt:vector>
  </HeadingPairs>
  <TitlesOfParts>
    <vt:vector size="23" baseType="lpstr">
      <vt:lpstr>Office ​​テーマ</vt:lpstr>
      <vt:lpstr>7/4 SSHサーバ</vt:lpstr>
      <vt:lpstr>目次</vt:lpstr>
      <vt:lpstr>今回の目的</vt:lpstr>
      <vt:lpstr>SSHについて</vt:lpstr>
      <vt:lpstr>各種設定</vt:lpstr>
      <vt:lpstr>SSHサーバの設定</vt:lpstr>
      <vt:lpstr>SSHサーバの設定</vt:lpstr>
      <vt:lpstr>SSHサーバの設定</vt:lpstr>
      <vt:lpstr>アクセス制御</vt:lpstr>
      <vt:lpstr>SSHサーバのセキュリティ</vt:lpstr>
      <vt:lpstr>公開鍵の設定(p162～)</vt:lpstr>
      <vt:lpstr>鍵ペアの作成(p162～)</vt:lpstr>
      <vt:lpstr>公開鍵の設置(p162～)</vt:lpstr>
      <vt:lpstr>Sshコマンドによるログイン</vt:lpstr>
      <vt:lpstr>さきほどのアクセス制御実行例</vt:lpstr>
      <vt:lpstr>さきほどのアクセス制御実行例</vt:lpstr>
      <vt:lpstr>さきほどのアクセス制御実行例</vt:lpstr>
      <vt:lpstr>Chrootの設定</vt:lpstr>
      <vt:lpstr>Chrootの設定</vt:lpstr>
      <vt:lpstr>Chrootの設定</vt:lpstr>
      <vt:lpstr>Chrootの設定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標準ユーザ</dc:creator>
  <cp:lastModifiedBy>標準ユーザ</cp:lastModifiedBy>
  <cp:revision>11</cp:revision>
  <dcterms:created xsi:type="dcterms:W3CDTF">2016-07-01T06:28:00Z</dcterms:created>
  <dcterms:modified xsi:type="dcterms:W3CDTF">2016-07-01T09:37:29Z</dcterms:modified>
</cp:coreProperties>
</file>