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C8FD5-A929-4CD0-B6B4-4D490ADB0E1F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06FFD-EAF0-4C05-8F47-27B6C7D77C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8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78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4687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9953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29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368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3297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86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0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00C96E-4B38-45CC-9CE8-AEE294C528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34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06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 userDrawn="1"/>
        </p:nvSpPr>
        <p:spPr>
          <a:xfrm>
            <a:off x="11313042" y="635827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00C96E-4B38-45CC-9CE8-AEE294C5287F}" type="slidenum">
              <a:rPr kumimoji="1" lang="ja-JP" altLang="en-US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9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264735" y="444440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11303" y="1775638"/>
            <a:ext cx="72907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Development tools </a:t>
            </a:r>
            <a:r>
              <a:rPr lang="en-US" altLang="ja-JP" sz="6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for</a:t>
            </a:r>
          </a:p>
          <a:p>
            <a:r>
              <a:rPr lang="ja-JP" altLang="en-US" sz="6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6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6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6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621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87697" y="403357"/>
            <a:ext cx="4655288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上のフォルダ構成について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720703" y="3038747"/>
            <a:ext cx="4655288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パーミッションについて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720703" y="4179973"/>
            <a:ext cx="4655288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htaccess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20703" y="4936697"/>
            <a:ext cx="4655288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htpass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について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20703" y="979570"/>
            <a:ext cx="4655288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フォルダの用途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31662" y="1273398"/>
            <a:ext cx="982360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申請者用また共用の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ファイルを置いています。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031662" y="1548480"/>
            <a:ext cx="982360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ｒｖ　審査者用の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ファイルを置いています。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031662" y="1830758"/>
            <a:ext cx="982360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./ad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幹事用また仕組みを管理する為のファイルを置いています。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031662" y="2105142"/>
            <a:ext cx="982360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ad/Classes/,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Fpdf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/,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PHPExcel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/,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PHPMailer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ＰＨＰライブラリーです。　移動や修正は無用です。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31662" y="2382740"/>
            <a:ext cx="982360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ad/data/,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entry_pdf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/,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ad/yearly/,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ad/ref/,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ad/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tmp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この仕組みで作成・更新する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を保管します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31662" y="2664439"/>
            <a:ext cx="982360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img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で使用する画像ファイルを置いています。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1031662" y="3325022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利用者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ごとの情報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管理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のために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webpage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にアクセスできる利用者をフォルダ毎に制限しています。　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rv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教員用、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./ad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幹事用です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1031662" y="3585352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の機能の「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Basic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認証」を利用し、対象となるフォルダに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htaccess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 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htpass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のファイルがあります。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031662" y="5227918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１利用者に対してユーザ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とパスワードからなる１行が記載されるテキストファイルです。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031662" y="5498079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usr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/bin/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htpasswd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コマンドにより追加・修正・削除され、パスワードは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暗号化しています。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1031662" y="4465910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このファイルのあるフォルダ下に適用される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の設定項目が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記載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されたテキストファイルです。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1031662" y="3853914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また、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で書込みを行うフォルダについてはパーミッション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777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を設定します。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1031662" y="5766641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認証は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Session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変数として保持されます。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1031662" y="6037029"/>
            <a:ext cx="102985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管理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として </a:t>
            </a:r>
            <a:r>
              <a:rPr lang="en-US" altLang="ja-JP" sz="1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bp</a:t>
            </a:r>
            <a:r>
              <a:rPr lang="en-US" altLang="ja-JP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/bprb2017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./ad 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 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</a:t>
            </a:r>
            <a:r>
              <a:rPr lang="en-US" altLang="ja-JP" sz="1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rv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フォルダに設定しています。</a:t>
            </a:r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endParaRPr lang="ja-JP" altLang="en-US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108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632635" y="1066068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32635" y="294152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9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endParaRPr lang="ja-JP" altLang="en-US" sz="19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32635" y="3923928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072114" y="1424068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/>
              <a:t>Apache</a:t>
            </a:r>
            <a:r>
              <a:rPr lang="ja-JP" altLang="en-US" sz="1600" dirty="0" smtClean="0"/>
              <a:t>入門　　　</a:t>
            </a:r>
            <a:r>
              <a:rPr lang="en-US" altLang="ja-JP" sz="1600" dirty="0"/>
              <a:t>https://www.adminweb.jp/apache/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72114" y="4255322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入門</a:t>
            </a:r>
            <a:r>
              <a:rPr lang="ja-JP" altLang="en-US" sz="1600" dirty="0"/>
              <a:t>　　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://ja.wikibooks.org/wiki/JavaScript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072114" y="3243147"/>
            <a:ext cx="7699747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入門</a:t>
            </a:r>
            <a:r>
              <a:rPr lang="ja-JP" altLang="en-US" sz="1600" dirty="0"/>
              <a:t>　　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://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www.standpower.com/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632635" y="1984589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1072114" y="2342589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/>
              <a:t>HTML</a:t>
            </a:r>
            <a:r>
              <a:rPr lang="ja-JP" altLang="en-US" sz="1600" dirty="0"/>
              <a:t>リファレンス　　　</a:t>
            </a:r>
            <a:r>
              <a:rPr lang="en-US" altLang="ja-JP" sz="1600" dirty="0" smtClean="0"/>
              <a:t>http</a:t>
            </a:r>
            <a:r>
              <a:rPr lang="en-US" altLang="ja-JP" sz="1600" dirty="0"/>
              <a:t>://www.tohoho-web.com/html/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87696" y="403357"/>
            <a:ext cx="603840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参考情報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206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912613" y="1109406"/>
            <a:ext cx="1926265" cy="3791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開発環境</a:t>
            </a:r>
            <a:endParaRPr kumimoji="1"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12613" y="5479337"/>
            <a:ext cx="1451360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FPDF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912613" y="4593436"/>
            <a:ext cx="1607306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PHPExcel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912613" y="5061117"/>
            <a:ext cx="1678194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PHPMailer</a:t>
            </a:r>
            <a:endParaRPr lang="en-US" altLang="ja-JP" sz="1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912613" y="1502895"/>
            <a:ext cx="1951083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FileZilla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912613" y="1878583"/>
            <a:ext cx="21920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サクラエディタ</a:t>
            </a:r>
            <a:endParaRPr lang="en-US" altLang="ja-JP" sz="1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912613" y="2924043"/>
            <a:ext cx="165692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HTLM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912613" y="3310365"/>
            <a:ext cx="166401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912613" y="3696756"/>
            <a:ext cx="164984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endParaRPr lang="en-US" altLang="ja-JP" sz="18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912613" y="2199449"/>
            <a:ext cx="1685270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Tera Term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868997" y="1109406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PRC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OS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として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サーバ）を稼働している　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868997" y="1502895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FTP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により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Windows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間でのファイル転送を行う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868997" y="1878583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テキストエディタ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2868997" y="2199449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Windows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用ターミナルエミュレータ　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SSH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により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に接続する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2868997" y="2924043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用のスクリプト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868997" y="3310365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の表現に動的な要素を表現する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Web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用のスクリプト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2868997" y="3696756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動的な要素を表現するスクリプト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868997" y="4593436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機能を組込むライブラリ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2868997" y="5061117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からのメール送信用ライブラリ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2868997" y="5479337"/>
            <a:ext cx="6420291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</a:t>
            </a:r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PDF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ファイルを作成するライブラリ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787697" y="403357"/>
            <a:ext cx="4655288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プログラミング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を行うためのツールは次のものです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87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926265" cy="3791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開発環境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2256" y="108105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82256" y="278822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設定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682256" y="4513634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留意点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029565" y="1387096"/>
            <a:ext cx="6640032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Linux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Dibian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バージョン：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29565" y="1671325"/>
            <a:ext cx="5631008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130.158.92.37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www.prc.tsukuba.ac.jp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029565" y="3104657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アカウント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029565" y="3384644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ユーザ名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bp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パスワード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(2sp3Vyhk)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029565" y="4820051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グループアカウントの設定は行われていない。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029565" y="5107880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サーバ管理の担当者は、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和所」さん。　　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Asof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2017/03/28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026100" y="1958808"/>
            <a:ext cx="3418367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バージョン：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4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87696" y="403357"/>
            <a:ext cx="603840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FileZilla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2256" y="108105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入手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2256" y="278822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設定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82256" y="4513634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留意点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21734" y="1397487"/>
            <a:ext cx="8373139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http://filezilla-project.org/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121734" y="3102296"/>
            <a:ext cx="8373139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リモートサイトとなるホストは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130.158.92.37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プロトコルは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SFTP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121734" y="3406088"/>
            <a:ext cx="8373139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リモートディレクトリは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/home/groups/app/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public_html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papercheck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121734" y="1708888"/>
            <a:ext cx="8373139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バージョン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3.25.1  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asof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2017/03/28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121734" y="3701253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ログオン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121734" y="3989954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種類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通常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ユーザ名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bp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パスワード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(2sp3Vyhk)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128660" y="4823723"/>
            <a:ext cx="8373139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“同期ブラウジングを使用“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75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87696" y="403357"/>
            <a:ext cx="603840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サクラエディタ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2256" y="108105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2256" y="258040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設定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82256" y="4513634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留意点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21735" y="1397487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http://sakura-editor.sourceforge.net/download.html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121735" y="2884514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カラー表示機能の設定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121735" y="3173933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設定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共通設定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強調キーワード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セット追加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(PHP) 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インポート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(PHP.KWD)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1121735" y="3452961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設定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タイプ別設定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カラー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強調キーワード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(PHP)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121735" y="3735283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文字コードの設定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121735" y="4024219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設定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タイプ別設定一覧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基本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設定変更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ウィンドウ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文字コード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(UTF-8)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121735" y="4845028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Apache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では、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Unicode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規格での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UTF-8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が文字コードとして設定されている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6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87696" y="403357"/>
            <a:ext cx="603840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Tera Term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2256" y="108105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入手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2256" y="278822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設定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82256" y="4801184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留意点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21735" y="1407878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http://logmett.com/support-forums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121735" y="3107234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文字コードの設定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121735" y="3421753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設定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端末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漢字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受信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(UTF-8)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121735" y="1721369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バージョン　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4.90  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asof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2017/03/28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1121735" y="5097178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接続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1121735" y="5387556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TCP/IP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ホスト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(130.158.92.37)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サービス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(SSH)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121735" y="5673917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1121735" y="5964295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ユーザ名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bp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パスフレーズ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(2sp3Vyhk)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73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87696" y="403357"/>
            <a:ext cx="603840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PHPExcel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2256" y="108105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入手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2256" y="278822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設定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82256" y="4513634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留意点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21735" y="1397487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https://github.com/PHPOffice/PHPExcel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121735" y="3092334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利用するファイルは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./classes/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121735" y="4845028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</a:t>
            </a:r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フォーマット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Excel97-2003 (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拡張子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xls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と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Excel2007 (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拡張子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xlsx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19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87696" y="403357"/>
            <a:ext cx="603840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PHPMailer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2256" y="108105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入手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2256" y="2776232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設定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82256" y="4513634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留意点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21735" y="1397487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本体　　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http://www.webdesignleaves.com/wp/inmotion/485/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121735" y="3733568"/>
            <a:ext cx="10308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添付ファイルがある場合には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PHPMailer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の日本語ラッパークラスを使用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./ad/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PHPMailer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jphpmailer.php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121735" y="3096359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</a:t>
            </a:r>
            <a:r>
              <a:rPr lang="ja-JP" altLang="en-US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でマルチ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バイト文字のメールを送る場合には、関数 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mb_send_mail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121735" y="3392768"/>
            <a:ext cx="10775856" cy="442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ja-JP" altLang="en-US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事前設定が必要　　言語設定 </a:t>
            </a:r>
            <a:r>
              <a:rPr lang="en-US" altLang="ja-JP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en-US" altLang="ja-JP" sz="17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mb_language</a:t>
            </a:r>
            <a:r>
              <a:rPr lang="en-US" altLang="ja-JP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(“Japanese”); </a:t>
            </a:r>
            <a:r>
              <a:rPr lang="ja-JP" altLang="en-US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内部エンコーディング </a:t>
            </a:r>
            <a:r>
              <a:rPr lang="en-US" altLang="ja-JP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-&gt; </a:t>
            </a:r>
            <a:r>
              <a:rPr lang="en-US" altLang="ja-JP" sz="17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mb_internal_encoding</a:t>
            </a:r>
            <a:r>
              <a:rPr lang="en-US" altLang="ja-JP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(“UTF-8”); </a:t>
            </a:r>
            <a:r>
              <a:rPr lang="ja-JP" altLang="en-US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17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endParaRPr lang="ja-JP" altLang="en-US" sz="17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121735" y="1716918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日本語ラッパークラス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://techblog.ecstudio.jp/tech-tips/mail-japanese-advance.html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02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787696" y="403357"/>
            <a:ext cx="603840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FPDF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82256" y="108105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入手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82256" y="2788221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設定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682256" y="4513634"/>
            <a:ext cx="192626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C.</a:t>
            </a:r>
            <a:r>
              <a:rPr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留意点</a:t>
            </a:r>
            <a:endParaRPr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21735" y="1397487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本体　　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://www.fpdf.org/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1121735" y="4845028"/>
            <a:ext cx="8521995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Method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の説明　　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http://www.phpbook.jp/fpdf/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121735" y="1709860"/>
            <a:ext cx="7699747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バージョン　　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1.81  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asof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2017/03/28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1121735" y="2003381"/>
            <a:ext cx="9310738" cy="42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日本語パッチ版　　　</a:t>
            </a:r>
            <a:r>
              <a:rPr lang="en-US" altLang="ja-JP" sz="1400" dirty="0"/>
              <a:t>http://</a:t>
            </a:r>
            <a:r>
              <a:rPr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www.geocities.jp/rui_hirokawa/php/pdf/mbfpdf10b.zip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1121735" y="3107714"/>
            <a:ext cx="7699747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PDF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では、</a:t>
            </a:r>
            <a:r>
              <a:rPr kumimoji="0" lang="ja-JP" altLang="ja-JP" sz="1600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require</a:t>
            </a:r>
            <a:r>
              <a:rPr kumimoji="0" lang="ja-JP" altLang="ja-JP" sz="1600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(‘fpdf</a:t>
            </a:r>
            <a:r>
              <a:rPr kumimoji="0" lang="ja-JP" altLang="ja-JP" sz="1600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/mbfpdf.</a:t>
            </a:r>
            <a:r>
              <a:rPr kumimoji="0" lang="ja-JP" altLang="ja-JP" sz="1600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php’);</a:t>
            </a:r>
            <a:r>
              <a:rPr kumimoji="0" lang="ja-JP" altLang="en-US" sz="1600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を記述する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1121735" y="3409699"/>
            <a:ext cx="7699747" cy="379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日本語は </a:t>
            </a:r>
            <a:r>
              <a:rPr lang="en-US" altLang="ja-JP" sz="1600" dirty="0" err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mb_convert_encoding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 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により </a:t>
            </a:r>
            <a:r>
              <a:rPr lang="en-US" altLang="ja-JP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SJIS</a:t>
            </a:r>
            <a:r>
              <a:rPr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へ変換する</a:t>
            </a:r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49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543</Words>
  <Application>Microsoft Office PowerPoint</Application>
  <PresentationFormat>ワイド画面</PresentationFormat>
  <Paragraphs>123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開発環境</vt:lpstr>
      <vt:lpstr>開発環境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PaperCheck</dc:title>
  <dc:creator>岡崎昇</dc:creator>
  <cp:lastModifiedBy>Noboru Okazaki</cp:lastModifiedBy>
  <cp:revision>149</cp:revision>
  <cp:lastPrinted>2017-01-05T04:17:22Z</cp:lastPrinted>
  <dcterms:created xsi:type="dcterms:W3CDTF">2017-01-04T03:27:21Z</dcterms:created>
  <dcterms:modified xsi:type="dcterms:W3CDTF">2017-04-11T01:50:28Z</dcterms:modified>
</cp:coreProperties>
</file>