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244" d="100"/>
          <a:sy n="244" d="100"/>
        </p:scale>
        <p:origin x="-5526" y="-3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2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7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5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8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4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E40B-8150-4F8E-9462-3FD8ED7042FE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9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7800" y="703263"/>
            <a:ext cx="9144000" cy="2387600"/>
          </a:xfrm>
        </p:spPr>
        <p:txBody>
          <a:bodyPr/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8900" y="4699000"/>
            <a:ext cx="943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従来、書面で運用されていた「外部発表審査　申請書」</a:t>
            </a:r>
            <a:r>
              <a:rPr lang="ja-JP" altLang="en-US" dirty="0" smtClean="0"/>
              <a:t>に関わる手続きを電子化する。</a:t>
            </a:r>
            <a:endParaRPr lang="en-US" altLang="ja-JP" dirty="0" smtClean="0"/>
          </a:p>
          <a:p>
            <a:r>
              <a:rPr kumimoji="1" lang="ja-JP" altLang="en-US" dirty="0" smtClean="0"/>
              <a:t>申請者、幹事、幹事により設定される審査者は、</a:t>
            </a:r>
            <a:r>
              <a:rPr kumimoji="1" lang="en-US" altLang="ja-JP" dirty="0" smtClean="0"/>
              <a:t>Web</a:t>
            </a:r>
            <a:r>
              <a:rPr lang="ja-JP" altLang="en-US" dirty="0" smtClean="0"/>
              <a:t>を介して手続きを進めることにより</a:t>
            </a:r>
            <a:endParaRPr lang="en-US" altLang="ja-JP" dirty="0" smtClean="0"/>
          </a:p>
          <a:p>
            <a:r>
              <a:rPr lang="ja-JP" altLang="en-US" dirty="0" smtClean="0"/>
              <a:t>利便性・透明性</a:t>
            </a:r>
            <a:r>
              <a:rPr kumimoji="1" lang="ja-JP" altLang="en-US" dirty="0" smtClean="0"/>
              <a:t>を高める。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コネクタ 59"/>
          <p:cNvCxnSpPr/>
          <p:nvPr/>
        </p:nvCxnSpPr>
        <p:spPr>
          <a:xfrm>
            <a:off x="1644140" y="2140026"/>
            <a:ext cx="0" cy="568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 txBox="1">
            <a:spLocks/>
          </p:cNvSpPr>
          <p:nvPr/>
        </p:nvSpPr>
        <p:spPr>
          <a:xfrm>
            <a:off x="1317571" y="5625934"/>
            <a:ext cx="1209730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903514" y="223163"/>
            <a:ext cx="468448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を介した処理の流れ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1155192" y="1139445"/>
            <a:ext cx="2952131" cy="540869"/>
            <a:chOff x="990092" y="1139445"/>
            <a:chExt cx="2952131" cy="54086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990092" y="1139445"/>
              <a:ext cx="1096736" cy="421131"/>
              <a:chOff x="990092" y="1139445"/>
              <a:chExt cx="1096736" cy="421131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990092" y="1139445"/>
                <a:ext cx="1038678" cy="3830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タイトル 1"/>
              <p:cNvSpPr txBox="1">
                <a:spLocks/>
              </p:cNvSpPr>
              <p:nvPr/>
            </p:nvSpPr>
            <p:spPr>
              <a:xfrm>
                <a:off x="1055407" y="1140121"/>
                <a:ext cx="1031421" cy="420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申請者</a:t>
                </a:r>
                <a:endPara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38" name="タイトル 1"/>
            <p:cNvSpPr txBox="1">
              <a:spLocks/>
            </p:cNvSpPr>
            <p:nvPr/>
          </p:nvSpPr>
          <p:spPr>
            <a:xfrm>
              <a:off x="2051738" y="1192276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PRC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教員・学生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4506248" y="1145454"/>
            <a:ext cx="2387311" cy="547560"/>
            <a:chOff x="4341148" y="1145454"/>
            <a:chExt cx="2387311" cy="54756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4341148" y="1145454"/>
              <a:ext cx="1085703" cy="402422"/>
              <a:chOff x="4341148" y="1158154"/>
              <a:chExt cx="1085703" cy="402422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4341148" y="1158154"/>
                <a:ext cx="1038678" cy="3830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タイトル 1"/>
              <p:cNvSpPr txBox="1">
                <a:spLocks/>
              </p:cNvSpPr>
              <p:nvPr/>
            </p:nvSpPr>
            <p:spPr>
              <a:xfrm>
                <a:off x="4538906" y="1177545"/>
                <a:ext cx="887945" cy="3830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幹事</a:t>
                </a:r>
                <a:endPara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39" name="タイトル 1"/>
            <p:cNvSpPr txBox="1">
              <a:spLocks/>
            </p:cNvSpPr>
            <p:nvPr/>
          </p:nvSpPr>
          <p:spPr>
            <a:xfrm>
              <a:off x="5404538" y="1204976"/>
              <a:ext cx="1323921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処理担当者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8333407" y="1143413"/>
            <a:ext cx="2954563" cy="543497"/>
            <a:chOff x="8689007" y="1143413"/>
            <a:chExt cx="2954563" cy="543497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8689007" y="1143413"/>
              <a:ext cx="1179809" cy="404463"/>
              <a:chOff x="8689007" y="1168813"/>
              <a:chExt cx="1179809" cy="404463"/>
            </a:xfrm>
          </p:grpSpPr>
          <p:sp>
            <p:nvSpPr>
              <p:cNvPr id="17" name="角丸四角形 16"/>
              <p:cNvSpPr/>
              <p:nvPr/>
            </p:nvSpPr>
            <p:spPr>
              <a:xfrm>
                <a:off x="8689007" y="1168813"/>
                <a:ext cx="1038678" cy="3830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タイトル 1"/>
              <p:cNvSpPr txBox="1">
                <a:spLocks/>
              </p:cNvSpPr>
              <p:nvPr/>
            </p:nvSpPr>
            <p:spPr>
              <a:xfrm>
                <a:off x="8791517" y="1190245"/>
                <a:ext cx="1077299" cy="3830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1800" dirty="0" smtClean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審査者</a:t>
                </a:r>
                <a:endPara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40" name="タイトル 1"/>
            <p:cNvSpPr txBox="1">
              <a:spLocks/>
            </p:cNvSpPr>
            <p:nvPr/>
          </p:nvSpPr>
          <p:spPr>
            <a:xfrm>
              <a:off x="9753085" y="1198872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PRC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教員の</a:t>
              </a:r>
              <a:r>
                <a:rPr lang="en-US" altLang="ja-JP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人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275878" y="2580606"/>
            <a:ext cx="788162" cy="374269"/>
            <a:chOff x="1110778" y="2326606"/>
            <a:chExt cx="788162" cy="374269"/>
          </a:xfrm>
        </p:grpSpPr>
        <p:sp>
          <p:nvSpPr>
            <p:cNvPr id="41" name="正方形/長方形 40"/>
            <p:cNvSpPr/>
            <p:nvPr/>
          </p:nvSpPr>
          <p:spPr>
            <a:xfrm>
              <a:off x="1110778" y="2354719"/>
              <a:ext cx="788162" cy="327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タイトル 1"/>
            <p:cNvSpPr txBox="1">
              <a:spLocks/>
            </p:cNvSpPr>
            <p:nvPr/>
          </p:nvSpPr>
          <p:spPr>
            <a:xfrm>
              <a:off x="1185673" y="2326606"/>
              <a:ext cx="713267" cy="3742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確認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4703316" y="3249676"/>
            <a:ext cx="1969407" cy="488038"/>
            <a:chOff x="4220716" y="2970276"/>
            <a:chExt cx="1969407" cy="488038"/>
          </a:xfrm>
        </p:grpSpPr>
        <p:sp>
          <p:nvSpPr>
            <p:cNvPr id="20" name="正方形/長方形 19"/>
            <p:cNvSpPr/>
            <p:nvPr/>
          </p:nvSpPr>
          <p:spPr>
            <a:xfrm>
              <a:off x="4220716" y="3039224"/>
              <a:ext cx="1684784" cy="327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4299638" y="2970276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審査者を設定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8389948" y="3980839"/>
            <a:ext cx="1983919" cy="488038"/>
            <a:chOff x="8529648" y="3549039"/>
            <a:chExt cx="1983919" cy="488038"/>
          </a:xfrm>
        </p:grpSpPr>
        <p:sp>
          <p:nvSpPr>
            <p:cNvPr id="21" name="正方形/長方形 20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審査情報を入力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444780" y="4857818"/>
            <a:ext cx="2373087" cy="488038"/>
            <a:chOff x="4279680" y="4641918"/>
            <a:chExt cx="2373087" cy="488038"/>
          </a:xfrm>
        </p:grpSpPr>
        <p:sp>
          <p:nvSpPr>
            <p:cNvPr id="22" name="正方形/長方形 21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439398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項目</a:t>
              </a:r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を確認し判定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799591" y="1936139"/>
            <a:ext cx="1981200" cy="488038"/>
            <a:chOff x="634491" y="1656739"/>
            <a:chExt cx="1981200" cy="488038"/>
          </a:xfrm>
        </p:grpSpPr>
        <p:sp>
          <p:nvSpPr>
            <p:cNvPr id="18" name="正方形/長方形 17"/>
            <p:cNvSpPr/>
            <p:nvPr/>
          </p:nvSpPr>
          <p:spPr>
            <a:xfrm>
              <a:off x="634491" y="1732469"/>
              <a:ext cx="1968499" cy="330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725206" y="1656739"/>
              <a:ext cx="1890485" cy="48803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申請情報の入力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73" name="タイトル 1"/>
          <p:cNvSpPr txBox="1">
            <a:spLocks/>
          </p:cNvSpPr>
          <p:nvPr/>
        </p:nvSpPr>
        <p:spPr>
          <a:xfrm>
            <a:off x="761491" y="1649954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4644971" y="2960774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➁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352428" y="3696002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4390152" y="4572652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944360" y="3262376"/>
            <a:ext cx="1231900" cy="781812"/>
            <a:chOff x="6944360" y="3262376"/>
            <a:chExt cx="1231900" cy="781812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6944360" y="4044188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タイトル 1"/>
            <p:cNvSpPr txBox="1">
              <a:spLocks/>
            </p:cNvSpPr>
            <p:nvPr/>
          </p:nvSpPr>
          <p:spPr>
            <a:xfrm>
              <a:off x="7042839" y="3262376"/>
              <a:ext cx="1133421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48" y="3562283"/>
              <a:ext cx="463076" cy="463076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6935997" y="4133229"/>
            <a:ext cx="1397907" cy="798110"/>
            <a:chOff x="6935997" y="4133229"/>
            <a:chExt cx="1397907" cy="798110"/>
          </a:xfrm>
        </p:grpSpPr>
        <p:cxnSp>
          <p:nvCxnSpPr>
            <p:cNvPr id="30" name="直線矢印コネクタ 29"/>
            <p:cNvCxnSpPr/>
            <p:nvPr/>
          </p:nvCxnSpPr>
          <p:spPr>
            <a:xfrm rot="10800000">
              <a:off x="6935997" y="4931339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タイトル 1"/>
            <p:cNvSpPr txBox="1">
              <a:spLocks/>
            </p:cNvSpPr>
            <p:nvPr/>
          </p:nvSpPr>
          <p:spPr>
            <a:xfrm>
              <a:off x="7048082" y="413322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審査終了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442863"/>
              <a:ext cx="463076" cy="463076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2937256" y="2551176"/>
            <a:ext cx="1251205" cy="780288"/>
            <a:chOff x="2937256" y="2551176"/>
            <a:chExt cx="1251205" cy="780288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2937256" y="3331464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タイトル 1"/>
            <p:cNvSpPr txBox="1">
              <a:spLocks/>
            </p:cNvSpPr>
            <p:nvPr/>
          </p:nvSpPr>
          <p:spPr>
            <a:xfrm>
              <a:off x="2966139" y="2551176"/>
              <a:ext cx="12223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受付け依頼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2" y="2855529"/>
              <a:ext cx="463076" cy="46307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2956560" y="4947906"/>
            <a:ext cx="1206500" cy="719342"/>
            <a:chOff x="2956560" y="4947906"/>
            <a:chExt cx="1206500" cy="719342"/>
          </a:xfrm>
        </p:grpSpPr>
        <p:cxnSp>
          <p:nvCxnSpPr>
            <p:cNvPr id="32" name="直線矢印コネクタ 31"/>
            <p:cNvCxnSpPr/>
            <p:nvPr/>
          </p:nvCxnSpPr>
          <p:spPr>
            <a:xfrm rot="10800000">
              <a:off x="2956560" y="5667248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3260559" y="4947906"/>
              <a:ext cx="651042" cy="359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判定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189103"/>
              <a:ext cx="463076" cy="463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2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7068" y="2094216"/>
            <a:ext cx="2166257" cy="516617"/>
          </a:xfrm>
        </p:spPr>
        <p:txBody>
          <a:bodyPr>
            <a:normAutofit/>
          </a:bodyPr>
          <a:lstStyle/>
          <a:p>
            <a:r>
              <a:rPr kumimoji="1" lang="en-US" altLang="ja-JP" sz="1800" smtClean="0"/>
              <a:t>openForm.php</a:t>
            </a:r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17068" y="311747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confirmForm.php</a:t>
            </a:r>
            <a:endParaRPr lang="ja-JP" altLang="en-US" sz="18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17068" y="414073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saveForm.php</a:t>
            </a:r>
            <a:endParaRPr lang="ja-JP" altLang="en-US" sz="18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145970" y="205611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assignReviewer.php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145970" y="413346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saveReviewer.php</a:t>
            </a:r>
            <a:endParaRPr lang="ja-JP" altLang="en-US" sz="1800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666014" y="207788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reviewComment.php</a:t>
            </a:r>
            <a:endParaRPr lang="ja-JP" altLang="en-US" sz="1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666014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saveComment.php</a:t>
            </a:r>
            <a:endParaRPr lang="ja-JP" altLang="en-US" sz="1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5666013" y="101153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審査者</a:t>
            </a:r>
            <a:r>
              <a:rPr lang="ja-JP" altLang="en-US" sz="1800" dirty="0"/>
              <a:t>がメールに記載の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140518" y="103330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(</a:t>
            </a:r>
            <a:r>
              <a:rPr lang="ja-JP" altLang="en-US" sz="1800" dirty="0"/>
              <a:t>幹事がメールに記載の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76514" y="245888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申請者による入力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807353" y="351481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入力の確認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840013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14613" y="488028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3410862" y="4553936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3410862" y="4903871"/>
            <a:ext cx="2387603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にメールを送る</a:t>
            </a: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6025253" y="457219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025253" y="4943787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5900065" y="250742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審査内容</a:t>
            </a:r>
            <a:r>
              <a:rPr lang="ja-JP" altLang="en-US" sz="1800" dirty="0"/>
              <a:t>を入力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3336479" y="248202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を設定する</a:t>
            </a: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326574" y="5859928"/>
            <a:ext cx="7505696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http://www.prc.tsukuba.ac.jp/~sakamoto/PaperCheck/</a:t>
            </a:r>
            <a:endParaRPr lang="ja-JP" altLang="en-US" sz="1800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729339" y="8804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Index.html</a:t>
            </a:r>
            <a:endParaRPr lang="ja-JP" altLang="en-US" sz="1800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996041" y="122880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メニュー</a:t>
            </a: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3467103" y="145513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5943603" y="145513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8269514" y="207788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closeLaststep.php</a:t>
            </a:r>
            <a:endParaRPr lang="ja-JP" altLang="en-US" sz="1800" dirty="0"/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8269514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saveLaststep.php</a:t>
            </a:r>
            <a:endParaRPr lang="ja-JP" altLang="en-US" sz="1800" dirty="0"/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8269513" y="101153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幹事が</a:t>
            </a:r>
            <a:r>
              <a:rPr lang="ja-JP" altLang="en-US" sz="1800" dirty="0"/>
              <a:t>メールに記載の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628753" y="457219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8628753" y="4943787"/>
            <a:ext cx="259804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申請者に</a:t>
            </a:r>
            <a:r>
              <a:rPr lang="ja-JP" altLang="en-US" sz="1800" dirty="0"/>
              <a:t>メールを送る</a:t>
            </a: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8503565" y="250742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</a:t>
            </a:r>
            <a:r>
              <a:rPr lang="ja-JP" altLang="en-US" sz="1800" dirty="0"/>
              <a:t>結果</a:t>
            </a:r>
            <a:r>
              <a:rPr lang="ja-JP" altLang="en-US" sz="1800" dirty="0" smtClean="0"/>
              <a:t>を確定する入力</a:t>
            </a:r>
            <a:endParaRPr lang="ja-JP" altLang="en-US" sz="1800" dirty="0"/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8547103" y="145513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の構成 　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による記述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79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21868" y="351790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I. (spare)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783768" y="19177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氏名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83768" y="21844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アドレス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96468" y="24533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題目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96468" y="27178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会議名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96468" y="29845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公開日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02056" y="44833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02056" y="500176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02056" y="525576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O. </a:t>
            </a:r>
            <a:r>
              <a:rPr lang="ja-JP" altLang="en-US" sz="18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審査者 アドレス</a:t>
            </a:r>
            <a:endParaRPr lang="ja-JP" altLang="en-US" sz="18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607738" y="4225559"/>
            <a:ext cx="2166257" cy="3660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審査者設定日時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577768" y="1416518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P.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審査内容１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577768" y="16809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審査内容２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577768" y="19476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R. (spare)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3607738" y="447460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審査完了日時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96468" y="16532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796468" y="32512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要点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7003720" y="7462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☆状況コード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7410120" y="1038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申請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7410120" y="1292326"/>
            <a:ext cx="35469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審査者設定待ち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7410120" y="1546326"/>
            <a:ext cx="26833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審査者設定済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7410120" y="1800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審査待ち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7410120" y="2054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7410120" y="2308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確認待ち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7410120" y="2562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確認済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7410120" y="2816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52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受付完了済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3607738" y="473381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AE.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確認完了日時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3565068" y="26311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審査結果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3565068" y="28956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U.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特記など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3595040" y="36983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状況コード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814756" y="474776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アドレス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783768" y="13865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連番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809168" y="37973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J. (spare)</a:t>
            </a:r>
            <a:endParaRPr lang="ja-JP" altLang="en-US" sz="18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821868" y="40767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K. (spare)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607739" y="3964328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AB.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申請日時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3577768" y="22270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S. (spare)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3565068" y="31668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V. (spare)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7410120" y="30703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90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削除済み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3620438" y="498781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AF.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削除日時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7032168" y="40431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☆申請番号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7362368" y="43733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書式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yy-Snnnn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7616368" y="4805146"/>
            <a:ext cx="39025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：申請時の西暦の下２桁の数字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7629068" y="5186146"/>
            <a:ext cx="4423232" cy="622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：１桁の数字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通常　１ 試行　８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</a:t>
            </a:r>
          </a:p>
          <a:p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7629068" y="5706846"/>
            <a:ext cx="3889832" cy="673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nnnn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：数字４桁の連番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 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毎に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0001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から始まる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7400468" y="6354546"/>
            <a:ext cx="34834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書式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bp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システム仕様の表示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データファイルの構成 　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771068" y="6302378"/>
            <a:ext cx="4532452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./Data/EntrySheet.xlsx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059055" y="372580"/>
            <a:ext cx="399324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行：申請レコード、列：項目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580568" y="993846"/>
            <a:ext cx="4016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☆項目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アルファベットは列番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7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771068" y="83691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メール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23468" y="1192517"/>
            <a:ext cx="39152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Sender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の表示が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になる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23468" y="1522717"/>
            <a:ext cx="39152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日本語を扱えない   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解決済み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1068" y="20418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データベース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923468" y="2284717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RDB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23468" y="2603741"/>
            <a:ext cx="6023434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概況確認に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を利用できるか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18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PHPExcel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利用　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71068" y="39341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セキュリティ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23468" y="4227817"/>
            <a:ext cx="39152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操作者を限定する機能を付ける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675918" y="944224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が未設定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9107725" y="152117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申請日から２日経過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9129493" y="2016477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公開前日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9225657" y="1777772"/>
            <a:ext cx="91983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OR</a:t>
            </a:r>
            <a:endParaRPr lang="ja-JP" altLang="en-US" sz="1800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8880939" y="1228035"/>
            <a:ext cx="91983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AND</a:t>
            </a:r>
            <a:endParaRPr lang="ja-JP" altLang="en-US" sz="1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8743044" y="250088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審査が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未完了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9162151" y="307783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申請日から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日経過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9183919" y="3573134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公開前日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9280083" y="3334429"/>
            <a:ext cx="91983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OR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8935365" y="2784692"/>
            <a:ext cx="91983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8425562" y="418011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★その他</a:t>
            </a: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8801119" y="4587556"/>
            <a:ext cx="279216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申請一覧は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で見れる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8828319" y="502081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の権限管理機能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8874583" y="5322578"/>
            <a:ext cx="308881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幹事の変更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8874583" y="5658318"/>
            <a:ext cx="308881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リストの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更新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8874583" y="6052018"/>
            <a:ext cx="308881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入力値の更新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8413759" y="629178"/>
            <a:ext cx="308881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★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催促メールの送信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771068" y="47596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スケジューラー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923468" y="5053317"/>
            <a:ext cx="5731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催促メールを送信するタスクを定期に起動する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771068" y="581531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その他の課題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923468" y="6094717"/>
            <a:ext cx="71918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パラメータの設定で試行操作が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できる　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　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1534877" y="2919717"/>
            <a:ext cx="6616717" cy="91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日本語表示が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できない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同時アクセス時の処理ができるか？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読取りパスワード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を設定する　　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Book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は仕様で不可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現状と課題　　</a:t>
            </a:r>
            <a:r>
              <a:rPr lang="en-US" altLang="ja-JP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 of Jan24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8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7" y="3391876"/>
            <a:ext cx="155997" cy="1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478</Words>
  <Application>Microsoft Office PowerPoint</Application>
  <PresentationFormat>ワイド画面</PresentationFormat>
  <Paragraphs>140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ＭＳ Ｐ明朝</vt:lpstr>
      <vt:lpstr>游ゴシック</vt:lpstr>
      <vt:lpstr>游ゴシック Light</vt:lpstr>
      <vt:lpstr>Arial</vt:lpstr>
      <vt:lpstr>Wingdings</vt:lpstr>
      <vt:lpstr>Office テーマ</vt:lpstr>
      <vt:lpstr>PaperCheck</vt:lpstr>
      <vt:lpstr>PowerPoint プレゼンテーション</vt:lpstr>
      <vt:lpstr>openForm.php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PaperCheck</dc:title>
  <dc:creator>岡崎昇</dc:creator>
  <cp:lastModifiedBy>Noboru Okazaki</cp:lastModifiedBy>
  <cp:revision>67</cp:revision>
  <cp:lastPrinted>2017-01-05T04:17:22Z</cp:lastPrinted>
  <dcterms:created xsi:type="dcterms:W3CDTF">2017-01-04T03:27:21Z</dcterms:created>
  <dcterms:modified xsi:type="dcterms:W3CDTF">2017-01-27T07:37:17Z</dcterms:modified>
</cp:coreProperties>
</file>