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9" d="100"/>
          <a:sy n="109" d="100"/>
        </p:scale>
        <p:origin x="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E-41EB-A241-B756-463BEFF43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CC54A-D68E-A14F-8E85-5C61A7143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FC5A-CC19-3C44-80AF-94F1F4A9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37C2-72F2-534A-87AC-37CC547B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E819-EB3A-FC47-81E0-4DA81B37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1E69-470A-9040-82CB-877249EB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C92AC-C65F-F644-AD43-715FC7A4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D8C4-C3EC-A941-8EEF-C199EC2C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05B5B-C134-2247-8F03-4A9CFBC0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8033-B2F1-A947-A74D-7B410E2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3DCBF-C689-BA4B-ACC5-E3776FEAE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A53AD-144D-4448-9C47-0E7E20EF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B2CA-3D07-5C48-8BEC-21F274E8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DD1D-E0A0-0E45-A810-0434381E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5C6C-0AB4-7A49-BE70-BACE2F9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C5E3-D0F6-A540-A329-3EB6E2D3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4B5-BAAC-4B40-85D6-1C542720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19E5-F127-884D-91DC-0281FD3A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608E-BC4A-E14F-94DB-8EDE1B4C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E0FF-EFCF-DF4C-AD69-A9540232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B8FE-5B5B-3341-9C1E-390DFC84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A9677-2251-EE44-B434-67D6F575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60DF-D70E-7043-9A72-1AA127EE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6B983-8BAF-804D-BFF1-B44DC159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0A7B-C496-8840-88A1-A5DF46F8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69D-9E57-C84D-B5D7-EFC3FD1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2AB4-B0E0-CB48-A4E3-DE825D8EC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EEF7B-34AC-7C4D-8D34-55FAF7050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4C25-945C-634C-BBF4-952837E5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C0A60-77DF-7741-8B47-3B9444F8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30F9-D339-464F-82C7-702A9D4D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5A61-A7AD-F64B-B76E-2750296B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530B8-4B7B-674B-9E5A-78ABAEBF7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A5248-A8FB-3A45-847F-46369ABF4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9BDA3-AC32-0940-A2BA-5EEBD62A3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B3C9D-EF02-474E-82A3-F7F8E67EC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50487-1ED2-9E4C-978B-655CA47E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BE7C0-9F1B-A747-830A-57CAB3E7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1CDB5-1645-9546-B065-EED7D15A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E75-25F8-0842-9083-67413596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12D49-4A46-2B4F-8D60-4A61CBB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5914C-F5CD-DE4A-9B90-C6E4F9F5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D6778-CA6E-D941-82D7-02D14E3C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8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6DCD1-32B8-8E4F-B641-6144B044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ED75B-58F9-964B-B705-9069C0C2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CF8EE-3242-FA40-BD9E-EC31C870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E12B-C8E8-3942-ADC9-EB788FBF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4612-EA93-9C4B-8E25-BC017F8F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A1D17-C9BE-CD4A-9AE7-3BD7AE2F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0A0D0-AA5D-A04B-8B20-C8CDE702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88969-3C76-1748-9281-1B6C2103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9651-D67A-1849-821C-BBB93A03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0762-E7E3-0041-B87E-37233759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ECEF1-C103-4E45-A027-A1BBAD315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FC470-54E1-4341-B4F4-2ECB07E11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A520-551F-8545-9850-1F40C7B0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FA26-91DD-7E41-A012-057AA6C8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E4158-EBFE-914A-AE81-D4C0663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0911D-EA34-2048-B3E5-5E0FBB95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CCE7-50D6-834A-951A-563FA3D4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1F33-8E16-8A4F-B1C7-35E3696F1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7DF9-0E6F-F547-B924-A08B9245CAC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F297-5F4D-2444-BE6E-1B30FB5DB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B1CB-3558-8C42-84C0-59C64271C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0FCF6A-81B4-2942-98A9-65B6D155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81" y="0"/>
            <a:ext cx="680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198142-D955-7542-A6E6-08C81FB2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81" y="0"/>
            <a:ext cx="6802438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2953265" y="4740166"/>
            <a:ext cx="1507524" cy="35735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60789" y="3515408"/>
            <a:ext cx="1635206" cy="14034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6095995" y="2590498"/>
            <a:ext cx="3401219" cy="1849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 only need to select one of the options where you switch your decision. We will fill in the rest.</a:t>
            </a:r>
          </a:p>
        </p:txBody>
      </p:sp>
    </p:spTree>
    <p:extLst>
      <p:ext uri="{BB962C8B-B14F-4D97-AF65-F5344CB8AC3E}">
        <p14:creationId xmlns:p14="http://schemas.microsoft.com/office/powerpoint/2010/main" val="131712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198142-D955-7542-A6E6-08C81FB2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81" y="0"/>
            <a:ext cx="6802438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6E9D07-D563-2C41-9B53-D534B026F813}"/>
              </a:ext>
            </a:extLst>
          </p:cNvPr>
          <p:cNvSpPr/>
          <p:nvPr/>
        </p:nvSpPr>
        <p:spPr>
          <a:xfrm>
            <a:off x="2921876" y="5223641"/>
            <a:ext cx="2722179" cy="241738"/>
          </a:xfrm>
          <a:prstGeom prst="roundRect">
            <a:avLst/>
          </a:prstGeom>
          <a:solidFill>
            <a:schemeClr val="accent6">
              <a:alpha val="2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E8C7429-C104-4046-B49D-34693E2295CB}"/>
              </a:ext>
            </a:extLst>
          </p:cNvPr>
          <p:cNvSpPr/>
          <p:nvPr/>
        </p:nvSpPr>
        <p:spPr>
          <a:xfrm rot="5400000">
            <a:off x="6773056" y="4034985"/>
            <a:ext cx="2047103" cy="34012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09576-BD45-A744-BDCA-70115B71C50B}"/>
              </a:ext>
            </a:extLst>
          </p:cNvPr>
          <p:cNvSpPr txBox="1"/>
          <p:nvPr/>
        </p:nvSpPr>
        <p:spPr>
          <a:xfrm>
            <a:off x="6095996" y="4856205"/>
            <a:ext cx="34012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 will simulate the lottery and randomly pick a row.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Your bonus depends on your selection for that row.</a:t>
            </a:r>
          </a:p>
        </p:txBody>
      </p:sp>
    </p:spTree>
    <p:extLst>
      <p:ext uri="{BB962C8B-B14F-4D97-AF65-F5344CB8AC3E}">
        <p14:creationId xmlns:p14="http://schemas.microsoft.com/office/powerpoint/2010/main" val="185374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198142-D955-7542-A6E6-08C81FB2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81" y="0"/>
            <a:ext cx="6802438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C0E3AB-7924-4542-9447-F257F3F9E495}"/>
              </a:ext>
            </a:extLst>
          </p:cNvPr>
          <p:cNvSpPr/>
          <p:nvPr/>
        </p:nvSpPr>
        <p:spPr>
          <a:xfrm>
            <a:off x="2953265" y="4740166"/>
            <a:ext cx="1507524" cy="35735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5A566F-F5DD-D649-9F9F-174DD6D6868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460789" y="3515408"/>
            <a:ext cx="1635206" cy="14034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809D6E-9724-8E4F-ABEF-39F3CCD02C09}"/>
              </a:ext>
            </a:extLst>
          </p:cNvPr>
          <p:cNvSpPr/>
          <p:nvPr/>
        </p:nvSpPr>
        <p:spPr>
          <a:xfrm>
            <a:off x="6095995" y="2590498"/>
            <a:ext cx="3401219" cy="1849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 only need to select one of the options where you switch your decision. We will fill in the rest.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13479A-B414-764B-8077-A2CB8AF56E04}"/>
              </a:ext>
            </a:extLst>
          </p:cNvPr>
          <p:cNvSpPr/>
          <p:nvPr/>
        </p:nvSpPr>
        <p:spPr>
          <a:xfrm>
            <a:off x="2921876" y="5223641"/>
            <a:ext cx="2722179" cy="241738"/>
          </a:xfrm>
          <a:prstGeom prst="roundRect">
            <a:avLst/>
          </a:prstGeom>
          <a:solidFill>
            <a:schemeClr val="accent6">
              <a:alpha val="2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18F67DE-59A9-E446-ABE3-FFAE210E0088}"/>
              </a:ext>
            </a:extLst>
          </p:cNvPr>
          <p:cNvSpPr/>
          <p:nvPr/>
        </p:nvSpPr>
        <p:spPr>
          <a:xfrm rot="5400000">
            <a:off x="6773056" y="4034985"/>
            <a:ext cx="2047103" cy="34012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349C6-FD10-8341-9C76-022F16E2B684}"/>
              </a:ext>
            </a:extLst>
          </p:cNvPr>
          <p:cNvSpPr txBox="1"/>
          <p:nvPr/>
        </p:nvSpPr>
        <p:spPr>
          <a:xfrm>
            <a:off x="6095996" y="4856205"/>
            <a:ext cx="34012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 will simulate the lottery and randomly pick a row.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Your bonus depends on your selection for that row.</a:t>
            </a:r>
          </a:p>
        </p:txBody>
      </p:sp>
    </p:spTree>
    <p:extLst>
      <p:ext uri="{BB962C8B-B14F-4D97-AF65-F5344CB8AC3E}">
        <p14:creationId xmlns:p14="http://schemas.microsoft.com/office/powerpoint/2010/main" val="37835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86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Ottley, Alvitta</dc:creator>
  <cp:lastModifiedBy>Ottley, Alvitta</cp:lastModifiedBy>
  <cp:revision>5</cp:revision>
  <cp:lastPrinted>2019-08-21T15:42:23Z</cp:lastPrinted>
  <dcterms:created xsi:type="dcterms:W3CDTF">2019-08-21T14:50:49Z</dcterms:created>
  <dcterms:modified xsi:type="dcterms:W3CDTF">2019-08-21T18:48:51Z</dcterms:modified>
</cp:coreProperties>
</file>