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59" r:id="rId5"/>
    <p:sldId id="262" r:id="rId6"/>
    <p:sldId id="267" r:id="rId7"/>
    <p:sldId id="268" r:id="rId8"/>
    <p:sldId id="269" r:id="rId9"/>
    <p:sldId id="270" r:id="rId10"/>
    <p:sldId id="263" r:id="rId11"/>
    <p:sldId id="271" r:id="rId12"/>
    <p:sldId id="272" r:id="rId13"/>
    <p:sldId id="273" r:id="rId14"/>
    <p:sldId id="274" r:id="rId15"/>
    <p:sldId id="264" r:id="rId16"/>
    <p:sldId id="275" r:id="rId17"/>
    <p:sldId id="276" r:id="rId18"/>
    <p:sldId id="277" r:id="rId19"/>
    <p:sldId id="265" r:id="rId20"/>
    <p:sldId id="278" r:id="rId21"/>
    <p:sldId id="279" r:id="rId22"/>
    <p:sldId id="266" r:id="rId23"/>
    <p:sldId id="281" r:id="rId24"/>
    <p:sldId id="282" r:id="rId25"/>
    <p:sldId id="280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3"/>
    <p:restoredTop sz="94693"/>
  </p:normalViewPr>
  <p:slideViewPr>
    <p:cSldViewPr snapToGrid="0" snapToObjects="1">
      <p:cViewPr>
        <p:scale>
          <a:sx n="125" d="100"/>
          <a:sy n="125" d="100"/>
        </p:scale>
        <p:origin x="-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E-41EB-A241-B756-463BEFF43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CC54A-D68E-A14F-8E85-5C61A7143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FC5A-CC19-3C44-80AF-94F1F4A9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737C2-72F2-534A-87AC-37CC547B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4E819-EB3A-FC47-81E0-4DA81B37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1E69-470A-9040-82CB-877249EB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C92AC-C65F-F644-AD43-715FC7A4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7D8C4-C3EC-A941-8EEF-C199EC2C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05B5B-C134-2247-8F03-4A9CFBC0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8033-B2F1-A947-A74D-7B410E21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9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3DCBF-C689-BA4B-ACC5-E3776FEAE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A53AD-144D-4448-9C47-0E7E20EF9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B2CA-3D07-5C48-8BEC-21F274E8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DD1D-E0A0-0E45-A810-0434381E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5C6C-0AB4-7A49-BE70-BACE2F9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3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C5E3-D0F6-A540-A329-3EB6E2D3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4B5-BAAC-4B40-85D6-1C542720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19E5-F127-884D-91DC-0281FD3A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E608E-BC4A-E14F-94DB-8EDE1B4C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E0FF-EFCF-DF4C-AD69-A9540232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B8FE-5B5B-3341-9C1E-390DFC84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A9677-2251-EE44-B434-67D6F575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60DF-D70E-7043-9A72-1AA127EE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6B983-8BAF-804D-BFF1-B44DC159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B0A7B-C496-8840-88A1-A5DF46F8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69D-9E57-C84D-B5D7-EFC3FD1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2AB4-B0E0-CB48-A4E3-DE825D8EC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EEF7B-34AC-7C4D-8D34-55FAF7050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84C25-945C-634C-BBF4-952837E5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C0A60-77DF-7741-8B47-3B9444F8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30F9-D339-464F-82C7-702A9D4D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5A61-A7AD-F64B-B76E-2750296B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530B8-4B7B-674B-9E5A-78ABAEBF7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A5248-A8FB-3A45-847F-46369ABF4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9BDA3-AC32-0940-A2BA-5EEBD62A3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B3C9D-EF02-474E-82A3-F7F8E67EC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50487-1ED2-9E4C-978B-655CA47E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BE7C0-9F1B-A747-830A-57CAB3E7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1CDB5-1645-9546-B065-EED7D15A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FE75-25F8-0842-9083-67413596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12D49-4A46-2B4F-8D60-4A61CBB4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5914C-F5CD-DE4A-9B90-C6E4F9F5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D6778-CA6E-D941-82D7-02D14E3C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8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6DCD1-32B8-8E4F-B641-6144B044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ED75B-58F9-964B-B705-9069C0C2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CF8EE-3242-FA40-BD9E-EC31C870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2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E12B-C8E8-3942-ADC9-EB788FBF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4612-EA93-9C4B-8E25-BC017F8FB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A1D17-C9BE-CD4A-9AE7-3BD7AE2F5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0A0D0-AA5D-A04B-8B20-C8CDE702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88969-3C76-1748-9281-1B6C2103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9651-D67A-1849-821C-BBB93A03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0762-E7E3-0041-B87E-37233759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ECEF1-C103-4E45-A027-A1BBAD315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FC470-54E1-4341-B4F4-2ECB07E11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A520-551F-8545-9850-1F40C7B0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DF9-0E6F-F547-B924-A08B9245CAC2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9FA26-91DD-7E41-A012-057AA6C8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E4158-EBFE-914A-AE81-D4C06636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0911D-EA34-2048-B3E5-5E0FBB95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CCE7-50D6-834A-951A-563FA3D4C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C1F33-8E16-8A4F-B1C7-35E3696F1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7DF9-0E6F-F547-B924-A08B9245CAC2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9F297-5F4D-2444-BE6E-1B30FB5DB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EB1CB-3558-8C42-84C0-59C64271C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48EA-9AC6-7D4D-BA1F-895E510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673732-4387-A14B-B99E-23AA5C36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373" y="0"/>
            <a:ext cx="5165253" cy="685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DA821F-BBB6-D14A-AE9A-C1C5CDEF42B3}"/>
              </a:ext>
            </a:extLst>
          </p:cNvPr>
          <p:cNvSpPr/>
          <p:nvPr/>
        </p:nvSpPr>
        <p:spPr>
          <a:xfrm>
            <a:off x="4299465" y="1472582"/>
            <a:ext cx="1009135" cy="40193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ursor">
            <a:extLst>
              <a:ext uri="{FF2B5EF4-FFF2-40B4-BE49-F238E27FC236}">
                <a16:creationId xmlns:a16="http://schemas.microsoft.com/office/drawing/2014/main" id="{8C4E6B9F-8F71-0243-A788-B0C2735A3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187451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2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92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F27671-FA0A-4A4E-AA1D-CF612373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24" y="25399"/>
            <a:ext cx="5753951" cy="685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DA821F-BBB6-D14A-AE9A-C1C5CDEF42B3}"/>
              </a:ext>
            </a:extLst>
          </p:cNvPr>
          <p:cNvSpPr/>
          <p:nvPr/>
        </p:nvSpPr>
        <p:spPr>
          <a:xfrm>
            <a:off x="4070865" y="1685942"/>
            <a:ext cx="1009135" cy="40193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ursor">
            <a:extLst>
              <a:ext uri="{FF2B5EF4-FFF2-40B4-BE49-F238E27FC236}">
                <a16:creationId xmlns:a16="http://schemas.microsoft.com/office/drawing/2014/main" id="{8C4E6B9F-8F71-0243-A788-B0C2735A3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000" y="208787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7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2FE4DF-797C-3047-86E7-C6BCE4D7D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35" y="0"/>
            <a:ext cx="5534809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A65FF0-735F-1F4C-8A62-733F38EC515B}"/>
              </a:ext>
            </a:extLst>
          </p:cNvPr>
          <p:cNvSpPr/>
          <p:nvPr/>
        </p:nvSpPr>
        <p:spPr>
          <a:xfrm>
            <a:off x="3076915" y="3336058"/>
            <a:ext cx="1793832" cy="24684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A04DB-05B2-9E40-A5B3-58A772E728A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870747" y="3413176"/>
            <a:ext cx="914400" cy="4630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C7474C-B956-5F47-9A80-5B6AF5A63CC1}"/>
              </a:ext>
            </a:extLst>
          </p:cNvPr>
          <p:cNvSpPr/>
          <p:nvPr/>
        </p:nvSpPr>
        <p:spPr>
          <a:xfrm>
            <a:off x="5785147" y="2583336"/>
            <a:ext cx="2538331" cy="1380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your chance of winning by entering a number from 1 to 100</a:t>
            </a:r>
          </a:p>
        </p:txBody>
      </p:sp>
    </p:spTree>
    <p:extLst>
      <p:ext uri="{BB962C8B-B14F-4D97-AF65-F5344CB8AC3E}">
        <p14:creationId xmlns:p14="http://schemas.microsoft.com/office/powerpoint/2010/main" val="4839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429105-8446-E045-AB7C-8CB096E8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83" y="0"/>
            <a:ext cx="5644477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A65FF0-735F-1F4C-8A62-733F38EC515B}"/>
              </a:ext>
            </a:extLst>
          </p:cNvPr>
          <p:cNvSpPr/>
          <p:nvPr/>
        </p:nvSpPr>
        <p:spPr>
          <a:xfrm>
            <a:off x="3136144" y="4698383"/>
            <a:ext cx="1994655" cy="25637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A04DB-05B2-9E40-A5B3-58A772E728AA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5130799" y="3324875"/>
            <a:ext cx="965197" cy="15016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C7474C-B956-5F47-9A80-5B6AF5A63CC1}"/>
              </a:ext>
            </a:extLst>
          </p:cNvPr>
          <p:cNvSpPr/>
          <p:nvPr/>
        </p:nvSpPr>
        <p:spPr>
          <a:xfrm>
            <a:off x="6095996" y="2590498"/>
            <a:ext cx="2700562" cy="1468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only need to select one of the options where you switch your decision. We will fill in the rest.</a:t>
            </a:r>
          </a:p>
        </p:txBody>
      </p:sp>
    </p:spTree>
    <p:extLst>
      <p:ext uri="{BB962C8B-B14F-4D97-AF65-F5344CB8AC3E}">
        <p14:creationId xmlns:p14="http://schemas.microsoft.com/office/powerpoint/2010/main" val="278333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53B83A-9FC2-AC4E-BE44-8856A139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539" y="0"/>
            <a:ext cx="5644477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C6E9D07-D563-2C41-9B53-D534B026F813}"/>
              </a:ext>
            </a:extLst>
          </p:cNvPr>
          <p:cNvSpPr/>
          <p:nvPr/>
        </p:nvSpPr>
        <p:spPr>
          <a:xfrm>
            <a:off x="2885440" y="5224780"/>
            <a:ext cx="1987369" cy="139700"/>
          </a:xfrm>
          <a:prstGeom prst="roundRect">
            <a:avLst/>
          </a:prstGeom>
          <a:solidFill>
            <a:schemeClr val="accent6">
              <a:alpha val="27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FE8C7429-C104-4046-B49D-34693E2295CB}"/>
              </a:ext>
            </a:extLst>
          </p:cNvPr>
          <p:cNvSpPr/>
          <p:nvPr/>
        </p:nvSpPr>
        <p:spPr>
          <a:xfrm rot="5400000">
            <a:off x="5846019" y="4204729"/>
            <a:ext cx="1784610" cy="296509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09576-BD45-A744-BDCA-70115B71C50B}"/>
              </a:ext>
            </a:extLst>
          </p:cNvPr>
          <p:cNvSpPr txBox="1"/>
          <p:nvPr/>
        </p:nvSpPr>
        <p:spPr>
          <a:xfrm>
            <a:off x="5255778" y="4910511"/>
            <a:ext cx="2862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simulate the lottery and randomly pick a row.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Your bonus depends on your selection for that row.</a:t>
            </a:r>
          </a:p>
        </p:txBody>
      </p:sp>
    </p:spTree>
    <p:extLst>
      <p:ext uri="{BB962C8B-B14F-4D97-AF65-F5344CB8AC3E}">
        <p14:creationId xmlns:p14="http://schemas.microsoft.com/office/powerpoint/2010/main" val="78719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12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C3F399-1F8A-574C-9AC5-B648960F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355" y="30480"/>
            <a:ext cx="5815263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A65FF0-735F-1F4C-8A62-733F38EC515B}"/>
              </a:ext>
            </a:extLst>
          </p:cNvPr>
          <p:cNvSpPr/>
          <p:nvPr/>
        </p:nvSpPr>
        <p:spPr>
          <a:xfrm>
            <a:off x="3076915" y="3336058"/>
            <a:ext cx="1793832" cy="24684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A04DB-05B2-9E40-A5B3-58A772E728A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870747" y="3413176"/>
            <a:ext cx="914400" cy="4630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C7474C-B956-5F47-9A80-5B6AF5A63CC1}"/>
              </a:ext>
            </a:extLst>
          </p:cNvPr>
          <p:cNvSpPr/>
          <p:nvPr/>
        </p:nvSpPr>
        <p:spPr>
          <a:xfrm>
            <a:off x="5785147" y="2583336"/>
            <a:ext cx="2538331" cy="1380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your chance of winning by entering a number from 1 to 100</a:t>
            </a:r>
          </a:p>
        </p:txBody>
      </p:sp>
    </p:spTree>
    <p:extLst>
      <p:ext uri="{BB962C8B-B14F-4D97-AF65-F5344CB8AC3E}">
        <p14:creationId xmlns:p14="http://schemas.microsoft.com/office/powerpoint/2010/main" val="340100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3E2DCE7-DAE8-C740-873C-902DAB73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90" y="0"/>
            <a:ext cx="5700260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A65FF0-735F-1F4C-8A62-733F38EC515B}"/>
              </a:ext>
            </a:extLst>
          </p:cNvPr>
          <p:cNvSpPr/>
          <p:nvPr/>
        </p:nvSpPr>
        <p:spPr>
          <a:xfrm>
            <a:off x="3136144" y="4647583"/>
            <a:ext cx="1994655" cy="25637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A04DB-05B2-9E40-A5B3-58A772E728AA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5130799" y="3324875"/>
            <a:ext cx="965197" cy="14508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C7474C-B956-5F47-9A80-5B6AF5A63CC1}"/>
              </a:ext>
            </a:extLst>
          </p:cNvPr>
          <p:cNvSpPr/>
          <p:nvPr/>
        </p:nvSpPr>
        <p:spPr>
          <a:xfrm>
            <a:off x="6095996" y="2590498"/>
            <a:ext cx="2700562" cy="1468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only need to select one of the options where you switch your decision. We will fill in the rest.</a:t>
            </a:r>
          </a:p>
        </p:txBody>
      </p:sp>
    </p:spTree>
    <p:extLst>
      <p:ext uri="{BB962C8B-B14F-4D97-AF65-F5344CB8AC3E}">
        <p14:creationId xmlns:p14="http://schemas.microsoft.com/office/powerpoint/2010/main" val="63490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79E7D3A-6380-1143-A88E-E1632BCB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90" y="0"/>
            <a:ext cx="5700260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C6E9D07-D563-2C41-9B53-D534B026F813}"/>
              </a:ext>
            </a:extLst>
          </p:cNvPr>
          <p:cNvSpPr/>
          <p:nvPr/>
        </p:nvSpPr>
        <p:spPr>
          <a:xfrm>
            <a:off x="2905760" y="5153660"/>
            <a:ext cx="1987369" cy="139700"/>
          </a:xfrm>
          <a:prstGeom prst="roundRect">
            <a:avLst/>
          </a:prstGeom>
          <a:solidFill>
            <a:schemeClr val="accent6">
              <a:alpha val="27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FE8C7429-C104-4046-B49D-34693E2295CB}"/>
              </a:ext>
            </a:extLst>
          </p:cNvPr>
          <p:cNvSpPr/>
          <p:nvPr/>
        </p:nvSpPr>
        <p:spPr>
          <a:xfrm rot="5400000">
            <a:off x="5846019" y="4092969"/>
            <a:ext cx="1784610" cy="296509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09576-BD45-A744-BDCA-70115B71C50B}"/>
              </a:ext>
            </a:extLst>
          </p:cNvPr>
          <p:cNvSpPr txBox="1"/>
          <p:nvPr/>
        </p:nvSpPr>
        <p:spPr>
          <a:xfrm>
            <a:off x="5255778" y="4837098"/>
            <a:ext cx="2862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simulate the lottery and randomly pick a row.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Your bonus depends on your selection for that row.</a:t>
            </a:r>
          </a:p>
        </p:txBody>
      </p:sp>
    </p:spTree>
    <p:extLst>
      <p:ext uri="{BB962C8B-B14F-4D97-AF65-F5344CB8AC3E}">
        <p14:creationId xmlns:p14="http://schemas.microsoft.com/office/powerpoint/2010/main" val="3682850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90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669AE8-E784-5A40-ADC4-B5A156BC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20" y="0"/>
            <a:ext cx="5299364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A65FF0-735F-1F4C-8A62-733F38EC515B}"/>
              </a:ext>
            </a:extLst>
          </p:cNvPr>
          <p:cNvSpPr/>
          <p:nvPr/>
        </p:nvSpPr>
        <p:spPr>
          <a:xfrm>
            <a:off x="3076915" y="3351883"/>
            <a:ext cx="1793832" cy="15423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A04DB-05B2-9E40-A5B3-58A772E728A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70747" y="3429000"/>
            <a:ext cx="9144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C7474C-B956-5F47-9A80-5B6AF5A63CC1}"/>
              </a:ext>
            </a:extLst>
          </p:cNvPr>
          <p:cNvSpPr/>
          <p:nvPr/>
        </p:nvSpPr>
        <p:spPr>
          <a:xfrm>
            <a:off x="5785147" y="2583336"/>
            <a:ext cx="2538331" cy="1380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Describe your chance of winning</a:t>
            </a:r>
          </a:p>
        </p:txBody>
      </p:sp>
    </p:spTree>
    <p:extLst>
      <p:ext uri="{BB962C8B-B14F-4D97-AF65-F5344CB8AC3E}">
        <p14:creationId xmlns:p14="http://schemas.microsoft.com/office/powerpoint/2010/main" val="3735252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EFCB21-F9BD-0547-BC9F-F1CB80362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57" y="0"/>
            <a:ext cx="5977080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A65FF0-735F-1F4C-8A62-733F38EC515B}"/>
              </a:ext>
            </a:extLst>
          </p:cNvPr>
          <p:cNvSpPr/>
          <p:nvPr/>
        </p:nvSpPr>
        <p:spPr>
          <a:xfrm>
            <a:off x="3085344" y="4312303"/>
            <a:ext cx="1994655" cy="25637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A04DB-05B2-9E40-A5B3-58A772E728AA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5079999" y="3324875"/>
            <a:ext cx="1015997" cy="111561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C7474C-B956-5F47-9A80-5B6AF5A63CC1}"/>
              </a:ext>
            </a:extLst>
          </p:cNvPr>
          <p:cNvSpPr/>
          <p:nvPr/>
        </p:nvSpPr>
        <p:spPr>
          <a:xfrm>
            <a:off x="6095996" y="2590498"/>
            <a:ext cx="2700562" cy="1468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only need to select one of the options where you switch your decision. We will fill in the rest.</a:t>
            </a:r>
          </a:p>
        </p:txBody>
      </p:sp>
    </p:spTree>
    <p:extLst>
      <p:ext uri="{BB962C8B-B14F-4D97-AF65-F5344CB8AC3E}">
        <p14:creationId xmlns:p14="http://schemas.microsoft.com/office/powerpoint/2010/main" val="3088376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F3E887-8977-714F-B606-ED135A1E8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77" y="0"/>
            <a:ext cx="5977080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C6E9D07-D563-2C41-9B53-D534B026F813}"/>
              </a:ext>
            </a:extLst>
          </p:cNvPr>
          <p:cNvSpPr/>
          <p:nvPr/>
        </p:nvSpPr>
        <p:spPr>
          <a:xfrm>
            <a:off x="2902002" y="4837098"/>
            <a:ext cx="1987369" cy="139700"/>
          </a:xfrm>
          <a:prstGeom prst="roundRect">
            <a:avLst/>
          </a:prstGeom>
          <a:solidFill>
            <a:schemeClr val="accent6">
              <a:alpha val="27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FE8C7429-C104-4046-B49D-34693E2295CB}"/>
              </a:ext>
            </a:extLst>
          </p:cNvPr>
          <p:cNvSpPr/>
          <p:nvPr/>
        </p:nvSpPr>
        <p:spPr>
          <a:xfrm rot="5400000">
            <a:off x="5846019" y="3788416"/>
            <a:ext cx="1784610" cy="296509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09576-BD45-A744-BDCA-70115B71C50B}"/>
              </a:ext>
            </a:extLst>
          </p:cNvPr>
          <p:cNvSpPr txBox="1"/>
          <p:nvPr/>
        </p:nvSpPr>
        <p:spPr>
          <a:xfrm>
            <a:off x="5255778" y="4532298"/>
            <a:ext cx="2862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simulate the lottery and randomly pick a row.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Your bonus depends on your selection for that row.</a:t>
            </a:r>
          </a:p>
        </p:txBody>
      </p:sp>
    </p:spTree>
    <p:extLst>
      <p:ext uri="{BB962C8B-B14F-4D97-AF65-F5344CB8AC3E}">
        <p14:creationId xmlns:p14="http://schemas.microsoft.com/office/powerpoint/2010/main" val="1048305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370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CC7AC088-0EFF-8845-8680-EEA7A08C4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14" y="0"/>
            <a:ext cx="6196484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A65FF0-735F-1F4C-8A62-733F38EC515B}"/>
              </a:ext>
            </a:extLst>
          </p:cNvPr>
          <p:cNvSpPr/>
          <p:nvPr/>
        </p:nvSpPr>
        <p:spPr>
          <a:xfrm>
            <a:off x="3085344" y="4363103"/>
            <a:ext cx="1994655" cy="25637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A04DB-05B2-9E40-A5B3-58A772E728AA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5079999" y="3324875"/>
            <a:ext cx="1015997" cy="116641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C7474C-B956-5F47-9A80-5B6AF5A63CC1}"/>
              </a:ext>
            </a:extLst>
          </p:cNvPr>
          <p:cNvSpPr/>
          <p:nvPr/>
        </p:nvSpPr>
        <p:spPr>
          <a:xfrm>
            <a:off x="6095996" y="2590498"/>
            <a:ext cx="2700562" cy="1468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only need to select one of the options where you switch your decision. We will fill in the rest.</a:t>
            </a:r>
          </a:p>
        </p:txBody>
      </p:sp>
    </p:spTree>
    <p:extLst>
      <p:ext uri="{BB962C8B-B14F-4D97-AF65-F5344CB8AC3E}">
        <p14:creationId xmlns:p14="http://schemas.microsoft.com/office/powerpoint/2010/main" val="1586826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72F6A70F-A21F-0846-A494-B6171AC0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14" y="0"/>
            <a:ext cx="6196484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C6E9D07-D563-2C41-9B53-D534B026F813}"/>
              </a:ext>
            </a:extLst>
          </p:cNvPr>
          <p:cNvSpPr/>
          <p:nvPr/>
        </p:nvSpPr>
        <p:spPr>
          <a:xfrm>
            <a:off x="3089053" y="4877738"/>
            <a:ext cx="1987369" cy="139700"/>
          </a:xfrm>
          <a:prstGeom prst="roundRect">
            <a:avLst/>
          </a:prstGeom>
          <a:solidFill>
            <a:schemeClr val="accent6">
              <a:alpha val="27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FE8C7429-C104-4046-B49D-34693E2295CB}"/>
              </a:ext>
            </a:extLst>
          </p:cNvPr>
          <p:cNvSpPr/>
          <p:nvPr/>
        </p:nvSpPr>
        <p:spPr>
          <a:xfrm rot="5400000">
            <a:off x="6051153" y="3859536"/>
            <a:ext cx="1784610" cy="296509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09576-BD45-A744-BDCA-70115B71C50B}"/>
              </a:ext>
            </a:extLst>
          </p:cNvPr>
          <p:cNvSpPr txBox="1"/>
          <p:nvPr/>
        </p:nvSpPr>
        <p:spPr>
          <a:xfrm>
            <a:off x="5512427" y="4603418"/>
            <a:ext cx="2862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simulate the lottery and randomly pick a row.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Your bonus depends on your selection for that row.</a:t>
            </a:r>
          </a:p>
        </p:txBody>
      </p:sp>
    </p:spTree>
    <p:extLst>
      <p:ext uri="{BB962C8B-B14F-4D97-AF65-F5344CB8AC3E}">
        <p14:creationId xmlns:p14="http://schemas.microsoft.com/office/powerpoint/2010/main" val="2614017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67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198142-D955-7542-A6E6-08C81FB2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81" y="0"/>
            <a:ext cx="6802438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5C0E3AB-7924-4542-9447-F257F3F9E495}"/>
              </a:ext>
            </a:extLst>
          </p:cNvPr>
          <p:cNvSpPr/>
          <p:nvPr/>
        </p:nvSpPr>
        <p:spPr>
          <a:xfrm>
            <a:off x="2953265" y="4740166"/>
            <a:ext cx="1507524" cy="35735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5A566F-F5DD-D649-9F9F-174DD6D6868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460789" y="3515408"/>
            <a:ext cx="1635206" cy="14034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809D6E-9724-8E4F-ABEF-39F3CCD02C09}"/>
              </a:ext>
            </a:extLst>
          </p:cNvPr>
          <p:cNvSpPr/>
          <p:nvPr/>
        </p:nvSpPr>
        <p:spPr>
          <a:xfrm>
            <a:off x="6095995" y="2590498"/>
            <a:ext cx="3401219" cy="1849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You only need to select one of the options where you switch your decision. We will fill in the rest.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13479A-B414-764B-8077-A2CB8AF56E04}"/>
              </a:ext>
            </a:extLst>
          </p:cNvPr>
          <p:cNvSpPr/>
          <p:nvPr/>
        </p:nvSpPr>
        <p:spPr>
          <a:xfrm>
            <a:off x="2921876" y="5223641"/>
            <a:ext cx="2722179" cy="241738"/>
          </a:xfrm>
          <a:prstGeom prst="roundRect">
            <a:avLst/>
          </a:prstGeom>
          <a:solidFill>
            <a:schemeClr val="accent6">
              <a:alpha val="27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18F67DE-59A9-E446-ABE3-FFAE210E0088}"/>
              </a:ext>
            </a:extLst>
          </p:cNvPr>
          <p:cNvSpPr/>
          <p:nvPr/>
        </p:nvSpPr>
        <p:spPr>
          <a:xfrm rot="5400000">
            <a:off x="6773056" y="4034985"/>
            <a:ext cx="2047103" cy="340121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349C6-FD10-8341-9C76-022F16E2B684}"/>
              </a:ext>
            </a:extLst>
          </p:cNvPr>
          <p:cNvSpPr txBox="1"/>
          <p:nvPr/>
        </p:nvSpPr>
        <p:spPr>
          <a:xfrm>
            <a:off x="6095996" y="4856205"/>
            <a:ext cx="34012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We will simulate the lottery and randomly pick a row.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Your bonus depends on your selection for that row.</a:t>
            </a:r>
          </a:p>
        </p:txBody>
      </p:sp>
    </p:spTree>
    <p:extLst>
      <p:ext uri="{BB962C8B-B14F-4D97-AF65-F5344CB8AC3E}">
        <p14:creationId xmlns:p14="http://schemas.microsoft.com/office/powerpoint/2010/main" val="378354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DE0465-F33A-674F-BDAF-0D7FEFD2E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79" y="0"/>
            <a:ext cx="5147441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A65FF0-735F-1F4C-8A62-733F38EC515B}"/>
              </a:ext>
            </a:extLst>
          </p:cNvPr>
          <p:cNvSpPr/>
          <p:nvPr/>
        </p:nvSpPr>
        <p:spPr>
          <a:xfrm>
            <a:off x="3044705" y="4911743"/>
            <a:ext cx="1806742" cy="25637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A04DB-05B2-9E40-A5B3-58A772E728AA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851447" y="3324875"/>
            <a:ext cx="1244549" cy="17150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C7474C-B956-5F47-9A80-5B6AF5A63CC1}"/>
              </a:ext>
            </a:extLst>
          </p:cNvPr>
          <p:cNvSpPr/>
          <p:nvPr/>
        </p:nvSpPr>
        <p:spPr>
          <a:xfrm>
            <a:off x="6095996" y="2590498"/>
            <a:ext cx="2700562" cy="1468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only need to select one of the options where you switch your decision. We will fill in the rest.</a:t>
            </a:r>
          </a:p>
        </p:txBody>
      </p:sp>
    </p:spTree>
    <p:extLst>
      <p:ext uri="{BB962C8B-B14F-4D97-AF65-F5344CB8AC3E}">
        <p14:creationId xmlns:p14="http://schemas.microsoft.com/office/powerpoint/2010/main" val="131712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039A58-E510-4C42-88D9-BD7C37971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79" y="0"/>
            <a:ext cx="5147441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C6E9D07-D563-2C41-9B53-D534B026F813}"/>
              </a:ext>
            </a:extLst>
          </p:cNvPr>
          <p:cNvSpPr/>
          <p:nvPr/>
        </p:nvSpPr>
        <p:spPr>
          <a:xfrm>
            <a:off x="2990849" y="5387340"/>
            <a:ext cx="1881960" cy="139700"/>
          </a:xfrm>
          <a:prstGeom prst="roundRect">
            <a:avLst/>
          </a:prstGeom>
          <a:solidFill>
            <a:schemeClr val="accent6">
              <a:alpha val="27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FE8C7429-C104-4046-B49D-34693E2295CB}"/>
              </a:ext>
            </a:extLst>
          </p:cNvPr>
          <p:cNvSpPr/>
          <p:nvPr/>
        </p:nvSpPr>
        <p:spPr>
          <a:xfrm rot="5400000">
            <a:off x="5846019" y="4306329"/>
            <a:ext cx="1784610" cy="296509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09576-BD45-A744-BDCA-70115B71C50B}"/>
              </a:ext>
            </a:extLst>
          </p:cNvPr>
          <p:cNvSpPr txBox="1"/>
          <p:nvPr/>
        </p:nvSpPr>
        <p:spPr>
          <a:xfrm>
            <a:off x="5255778" y="5050211"/>
            <a:ext cx="2862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simulate the lottery and randomly pick a row.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Your bonus depends on your selection for that row.</a:t>
            </a:r>
          </a:p>
        </p:txBody>
      </p:sp>
    </p:spTree>
    <p:extLst>
      <p:ext uri="{BB962C8B-B14F-4D97-AF65-F5344CB8AC3E}">
        <p14:creationId xmlns:p14="http://schemas.microsoft.com/office/powerpoint/2010/main" val="185374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98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673732-4387-A14B-B99E-23AA5C36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373" y="0"/>
            <a:ext cx="5165253" cy="685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DA821F-BBB6-D14A-AE9A-C1C5CDEF42B3}"/>
              </a:ext>
            </a:extLst>
          </p:cNvPr>
          <p:cNvSpPr/>
          <p:nvPr/>
        </p:nvSpPr>
        <p:spPr>
          <a:xfrm>
            <a:off x="4299465" y="1472582"/>
            <a:ext cx="1009135" cy="40193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ursor">
            <a:extLst>
              <a:ext uri="{FF2B5EF4-FFF2-40B4-BE49-F238E27FC236}">
                <a16:creationId xmlns:a16="http://schemas.microsoft.com/office/drawing/2014/main" id="{8C4E6B9F-8F71-0243-A788-B0C2735A3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187451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2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32962F-96DC-2648-8E7E-8B74F240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44" y="0"/>
            <a:ext cx="5465834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A65FF0-735F-1F4C-8A62-733F38EC515B}"/>
              </a:ext>
            </a:extLst>
          </p:cNvPr>
          <p:cNvSpPr/>
          <p:nvPr/>
        </p:nvSpPr>
        <p:spPr>
          <a:xfrm>
            <a:off x="3087075" y="3186319"/>
            <a:ext cx="1793832" cy="15423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A04DB-05B2-9E40-A5B3-58A772E728A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80907" y="3263436"/>
            <a:ext cx="9144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C7474C-B956-5F47-9A80-5B6AF5A63CC1}"/>
              </a:ext>
            </a:extLst>
          </p:cNvPr>
          <p:cNvSpPr/>
          <p:nvPr/>
        </p:nvSpPr>
        <p:spPr>
          <a:xfrm>
            <a:off x="5785147" y="2583336"/>
            <a:ext cx="2538331" cy="1380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Describe your chance of winning</a:t>
            </a:r>
          </a:p>
        </p:txBody>
      </p:sp>
    </p:spTree>
    <p:extLst>
      <p:ext uri="{BB962C8B-B14F-4D97-AF65-F5344CB8AC3E}">
        <p14:creationId xmlns:p14="http://schemas.microsoft.com/office/powerpoint/2010/main" val="148946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2B26414-6850-3742-B98F-6BD71251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90" y="0"/>
            <a:ext cx="5252263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A65FF0-735F-1F4C-8A62-733F38EC515B}"/>
              </a:ext>
            </a:extLst>
          </p:cNvPr>
          <p:cNvSpPr/>
          <p:nvPr/>
        </p:nvSpPr>
        <p:spPr>
          <a:xfrm>
            <a:off x="3044705" y="4911743"/>
            <a:ext cx="1806742" cy="25637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A04DB-05B2-9E40-A5B3-58A772E728AA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851447" y="3324875"/>
            <a:ext cx="1244549" cy="17150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C7474C-B956-5F47-9A80-5B6AF5A63CC1}"/>
              </a:ext>
            </a:extLst>
          </p:cNvPr>
          <p:cNvSpPr/>
          <p:nvPr/>
        </p:nvSpPr>
        <p:spPr>
          <a:xfrm>
            <a:off x="6095996" y="2590498"/>
            <a:ext cx="2700562" cy="1468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only need to select one of the options where you switch your decision. We will fill in the rest.</a:t>
            </a:r>
          </a:p>
        </p:txBody>
      </p:sp>
    </p:spTree>
    <p:extLst>
      <p:ext uri="{BB962C8B-B14F-4D97-AF65-F5344CB8AC3E}">
        <p14:creationId xmlns:p14="http://schemas.microsoft.com/office/powerpoint/2010/main" val="83344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FB223E-4585-4441-89B7-A7D6BFC4E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90" y="0"/>
            <a:ext cx="5252263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C6E9D07-D563-2C41-9B53-D534B026F813}"/>
              </a:ext>
            </a:extLst>
          </p:cNvPr>
          <p:cNvSpPr/>
          <p:nvPr/>
        </p:nvSpPr>
        <p:spPr>
          <a:xfrm>
            <a:off x="2990849" y="5387340"/>
            <a:ext cx="1881960" cy="139700"/>
          </a:xfrm>
          <a:prstGeom prst="roundRect">
            <a:avLst/>
          </a:prstGeom>
          <a:solidFill>
            <a:schemeClr val="accent6">
              <a:alpha val="27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FE8C7429-C104-4046-B49D-34693E2295CB}"/>
              </a:ext>
            </a:extLst>
          </p:cNvPr>
          <p:cNvSpPr/>
          <p:nvPr/>
        </p:nvSpPr>
        <p:spPr>
          <a:xfrm rot="5400000">
            <a:off x="5846019" y="4306329"/>
            <a:ext cx="1784610" cy="296509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09576-BD45-A744-BDCA-70115B71C50B}"/>
              </a:ext>
            </a:extLst>
          </p:cNvPr>
          <p:cNvSpPr txBox="1"/>
          <p:nvPr/>
        </p:nvSpPr>
        <p:spPr>
          <a:xfrm>
            <a:off x="5255778" y="5050211"/>
            <a:ext cx="2862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simulate the lottery and randomly pick a row.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Your bonus depends on your selection for that row.</a:t>
            </a:r>
          </a:p>
        </p:txBody>
      </p:sp>
    </p:spTree>
    <p:extLst>
      <p:ext uri="{BB962C8B-B14F-4D97-AF65-F5344CB8AC3E}">
        <p14:creationId xmlns:p14="http://schemas.microsoft.com/office/powerpoint/2010/main" val="135729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337</Words>
  <Application>Microsoft Macintosh PowerPoint</Application>
  <PresentationFormat>Widescreen</PresentationFormat>
  <Paragraphs>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Ottley, Alvitta</dc:creator>
  <cp:lastModifiedBy>Bancilhon, Melanie</cp:lastModifiedBy>
  <cp:revision>10</cp:revision>
  <cp:lastPrinted>2019-08-21T15:42:23Z</cp:lastPrinted>
  <dcterms:created xsi:type="dcterms:W3CDTF">2019-08-21T14:50:49Z</dcterms:created>
  <dcterms:modified xsi:type="dcterms:W3CDTF">2020-11-13T17:49:14Z</dcterms:modified>
</cp:coreProperties>
</file>