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4387c65d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4387c65d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387c65d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4387c65d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4387c65d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4387c65d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4387c65d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4387c65d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nkursnewsletter.com/p/comparative-analysis-gemma-7b-vs" TargetMode="External"/><Relationship Id="rId4" Type="http://schemas.openxmlformats.org/officeDocument/2006/relationships/hyperlink" Target="https://towardsdatascience.com/openai-vs-open-source-multilingual-embedding-models-e5ccb7c90f05" TargetMode="External"/><Relationship Id="rId5" Type="http://schemas.openxmlformats.org/officeDocument/2006/relationships/hyperlink" Target="https://www.ankursnewsletter.com/p/comparative-analysis-gemma-7b-vs" TargetMode="External"/><Relationship Id="rId6" Type="http://schemas.openxmlformats.org/officeDocument/2006/relationships/hyperlink" Target="https://www.ankursnewsletter.com/p/comparative-analysis-gemma-7b-v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penai.com/api" TargetMode="External"/><Relationship Id="rId4" Type="http://schemas.openxmlformats.org/officeDocument/2006/relationships/hyperlink" Target="https://wow.groq.com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Maintenance Knowledge Advisor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based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models for llm</a:t>
            </a:r>
            <a:endParaRPr/>
          </a:p>
        </p:txBody>
      </p:sp>
      <p:sp>
        <p:nvSpPr>
          <p:cNvPr id="66" name="Google Shape;66;p14">
            <a:hlinkClick r:id="rId3"/>
          </p:cNvPr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OpenAi’s </a:t>
            </a:r>
            <a:r>
              <a:rPr b="1" lang="en"/>
              <a:t>embedding-ada-002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OpenAi’s API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Performance-&gt;Best Overall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Mistral Ai’s </a:t>
            </a:r>
            <a:r>
              <a:rPr b="1" lang="en"/>
              <a:t>mixtral-8x-7B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Performance-&gt;Best for QnA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Meta’s </a:t>
            </a:r>
            <a:r>
              <a:rPr b="1" lang="en"/>
              <a:t>llama3-8B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Performance-&gt;Okay suited for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Google’s </a:t>
            </a:r>
            <a:r>
              <a:rPr b="1" lang="en"/>
              <a:t>gemma-7B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Performance-&gt;Does not satisfy purpose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073600" y="1290975"/>
            <a:ext cx="42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https://towardsdatascience.com/openai-vs-open-source-multilingual-embedding-models-e5ccb7c90f05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>
            <a:hlinkClick r:id="rId5"/>
          </p:cNvPr>
          <p:cNvSpPr txBox="1"/>
          <p:nvPr/>
        </p:nvSpPr>
        <p:spPr>
          <a:xfrm>
            <a:off x="5347700" y="2158400"/>
            <a:ext cx="2906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https://www.ankursnewsletter.com/p/comparative-analysis-gemma-7b-vs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of GPUs 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OpenAi API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</a:t>
            </a:r>
            <a:r>
              <a:rPr lang="en" u="sng">
                <a:solidFill>
                  <a:schemeClr val="hlink"/>
                </a:solidFill>
                <a:hlinkClick r:id="rId3"/>
              </a:rPr>
              <a:t> https://openai.com/api</a:t>
            </a:r>
            <a:r>
              <a:rPr lang="en"/>
              <a:t>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Groq API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https://wow.groq.com/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1" y="2128763"/>
            <a:ext cx="1982075" cy="24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2400" y="2082499"/>
            <a:ext cx="3999900" cy="149328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739000" y="4640550"/>
            <a:ext cx="53718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!  !Data privacy compromised!  !</a:t>
            </a:r>
            <a:endParaRPr sz="1800">
              <a:solidFill>
                <a:schemeClr val="lt1"/>
              </a:solidFill>
              <a:highlight>
                <a:schemeClr val="accent5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DataBase 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GPU to efficiently manage extensive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ChromaDB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Leverges in-memory storage mechanisms to datasets without latency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Pinecone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ChromaDB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Application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Streamlit</a:t>
            </a:r>
            <a:endParaRPr b="1" sz="18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Customizable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Chainlit</a:t>
            </a:r>
            <a:endParaRPr b="1" sz="18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Supports OpenAi applications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