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67a9f006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67a9f006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67a9f006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67a9f006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67a9f006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67a9f006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67a9f006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67a9f006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a9f006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67a9f006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7a9f006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7a9f006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WASTE MANAGEMENT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by: Ashzabin Wadud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275" y="152400"/>
            <a:ext cx="68932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175" y="152400"/>
            <a:ext cx="682764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963" y="152400"/>
            <a:ext cx="68060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400" y="152400"/>
            <a:ext cx="682735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4650"/>
            <a:ext cx="8839199" cy="3195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