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1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6566-D610-4DC3-BE9B-73E6F3C3DE6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3E22-0ACA-4C84-AFC6-F017F509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5697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0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0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41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7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783"/>
            <a:ext cx="12192000" cy="65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72"/>
            <a:ext cx="12192000" cy="65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4" y="0"/>
            <a:ext cx="12199034" cy="65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4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96"/>
            <a:ext cx="10058400" cy="5391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32"/>
            <a:ext cx="10058400" cy="5404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95"/>
            <a:ext cx="12176852" cy="65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276" cy="65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5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75092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6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Mumtaz</dc:creator>
  <cp:lastModifiedBy>Fahad Mumtaz</cp:lastModifiedBy>
  <cp:revision>1</cp:revision>
  <dcterms:created xsi:type="dcterms:W3CDTF">2020-06-09T20:05:43Z</dcterms:created>
  <dcterms:modified xsi:type="dcterms:W3CDTF">2020-06-09T20:06:20Z</dcterms:modified>
</cp:coreProperties>
</file>