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2"/>
    <p:sldId id="278" r:id="rId3"/>
    <p:sldId id="279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34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8007" y="885856"/>
            <a:ext cx="1539198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480" y="3038892"/>
            <a:ext cx="7581899" cy="70865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480" y="376234"/>
            <a:ext cx="9582149" cy="2524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836" y="577854"/>
            <a:ext cx="17049749" cy="8858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194481" y="683157"/>
            <a:ext cx="13091794" cy="1947545"/>
          </a:xfrm>
          <a:custGeom>
            <a:avLst/>
            <a:gdLst/>
            <a:ahLst/>
            <a:cxnLst/>
            <a:rect l="l" t="t" r="r" b="b"/>
            <a:pathLst>
              <a:path w="13091794" h="1947545">
                <a:moveTo>
                  <a:pt x="923912" y="709206"/>
                </a:moveTo>
                <a:lnTo>
                  <a:pt x="918095" y="657644"/>
                </a:lnTo>
                <a:lnTo>
                  <a:pt x="901192" y="610082"/>
                </a:lnTo>
                <a:lnTo>
                  <a:pt x="877506" y="565912"/>
                </a:lnTo>
                <a:lnTo>
                  <a:pt x="848995" y="523633"/>
                </a:lnTo>
                <a:lnTo>
                  <a:pt x="837476" y="507707"/>
                </a:lnTo>
                <a:lnTo>
                  <a:pt x="827278" y="491909"/>
                </a:lnTo>
                <a:lnTo>
                  <a:pt x="817143" y="475919"/>
                </a:lnTo>
                <a:lnTo>
                  <a:pt x="814539" y="472109"/>
                </a:lnTo>
                <a:lnTo>
                  <a:pt x="805853" y="459435"/>
                </a:lnTo>
                <a:lnTo>
                  <a:pt x="791121" y="437769"/>
                </a:lnTo>
                <a:lnTo>
                  <a:pt x="786790" y="431393"/>
                </a:lnTo>
                <a:lnTo>
                  <a:pt x="779551" y="425488"/>
                </a:lnTo>
                <a:lnTo>
                  <a:pt x="772312" y="419582"/>
                </a:lnTo>
                <a:lnTo>
                  <a:pt x="754024" y="417525"/>
                </a:lnTo>
                <a:lnTo>
                  <a:pt x="724763" y="419188"/>
                </a:lnTo>
                <a:lnTo>
                  <a:pt x="716305" y="419912"/>
                </a:lnTo>
                <a:lnTo>
                  <a:pt x="708761" y="421767"/>
                </a:lnTo>
                <a:lnTo>
                  <a:pt x="699820" y="423710"/>
                </a:lnTo>
                <a:lnTo>
                  <a:pt x="691908" y="426554"/>
                </a:lnTo>
                <a:lnTo>
                  <a:pt x="688530" y="428244"/>
                </a:lnTo>
                <a:lnTo>
                  <a:pt x="685126" y="429971"/>
                </a:lnTo>
                <a:lnTo>
                  <a:pt x="683526" y="434060"/>
                </a:lnTo>
                <a:lnTo>
                  <a:pt x="675754" y="436537"/>
                </a:lnTo>
                <a:lnTo>
                  <a:pt x="669848" y="441210"/>
                </a:lnTo>
                <a:lnTo>
                  <a:pt x="665988" y="447624"/>
                </a:lnTo>
                <a:lnTo>
                  <a:pt x="663155" y="454863"/>
                </a:lnTo>
                <a:lnTo>
                  <a:pt x="634263" y="543052"/>
                </a:lnTo>
                <a:lnTo>
                  <a:pt x="632294" y="544601"/>
                </a:lnTo>
                <a:lnTo>
                  <a:pt x="628357" y="547700"/>
                </a:lnTo>
                <a:lnTo>
                  <a:pt x="625843" y="561162"/>
                </a:lnTo>
                <a:lnTo>
                  <a:pt x="621944" y="564184"/>
                </a:lnTo>
                <a:lnTo>
                  <a:pt x="619988" y="565696"/>
                </a:lnTo>
                <a:lnTo>
                  <a:pt x="618705" y="572477"/>
                </a:lnTo>
                <a:lnTo>
                  <a:pt x="616267" y="578751"/>
                </a:lnTo>
                <a:lnTo>
                  <a:pt x="614349" y="580174"/>
                </a:lnTo>
                <a:lnTo>
                  <a:pt x="612432" y="581609"/>
                </a:lnTo>
                <a:lnTo>
                  <a:pt x="611771" y="586803"/>
                </a:lnTo>
                <a:lnTo>
                  <a:pt x="608901" y="590664"/>
                </a:lnTo>
                <a:lnTo>
                  <a:pt x="584847" y="631418"/>
                </a:lnTo>
                <a:lnTo>
                  <a:pt x="557542" y="670039"/>
                </a:lnTo>
                <a:lnTo>
                  <a:pt x="528193" y="706907"/>
                </a:lnTo>
                <a:lnTo>
                  <a:pt x="495642" y="741476"/>
                </a:lnTo>
                <a:lnTo>
                  <a:pt x="492874" y="745096"/>
                </a:lnTo>
                <a:lnTo>
                  <a:pt x="488861" y="748372"/>
                </a:lnTo>
                <a:lnTo>
                  <a:pt x="486067" y="752055"/>
                </a:lnTo>
                <a:lnTo>
                  <a:pt x="481787" y="756043"/>
                </a:lnTo>
                <a:lnTo>
                  <a:pt x="477266" y="760679"/>
                </a:lnTo>
                <a:lnTo>
                  <a:pt x="482866" y="770763"/>
                </a:lnTo>
                <a:lnTo>
                  <a:pt x="489115" y="772236"/>
                </a:lnTo>
                <a:lnTo>
                  <a:pt x="493674" y="771017"/>
                </a:lnTo>
                <a:lnTo>
                  <a:pt x="507072" y="768108"/>
                </a:lnTo>
                <a:lnTo>
                  <a:pt x="519709" y="767168"/>
                </a:lnTo>
                <a:lnTo>
                  <a:pt x="533412" y="766965"/>
                </a:lnTo>
                <a:lnTo>
                  <a:pt x="546493" y="764895"/>
                </a:lnTo>
                <a:lnTo>
                  <a:pt x="554139" y="762762"/>
                </a:lnTo>
                <a:lnTo>
                  <a:pt x="560222" y="757643"/>
                </a:lnTo>
                <a:lnTo>
                  <a:pt x="567550" y="752805"/>
                </a:lnTo>
                <a:lnTo>
                  <a:pt x="601751" y="720991"/>
                </a:lnTo>
                <a:lnTo>
                  <a:pt x="632866" y="686612"/>
                </a:lnTo>
                <a:lnTo>
                  <a:pt x="663194" y="650735"/>
                </a:lnTo>
                <a:lnTo>
                  <a:pt x="690321" y="612571"/>
                </a:lnTo>
                <a:lnTo>
                  <a:pt x="692302" y="607479"/>
                </a:lnTo>
                <a:lnTo>
                  <a:pt x="695591" y="602564"/>
                </a:lnTo>
                <a:lnTo>
                  <a:pt x="704253" y="594296"/>
                </a:lnTo>
                <a:lnTo>
                  <a:pt x="708393" y="597674"/>
                </a:lnTo>
                <a:lnTo>
                  <a:pt x="710882" y="601776"/>
                </a:lnTo>
                <a:lnTo>
                  <a:pt x="707402" y="607225"/>
                </a:lnTo>
                <a:lnTo>
                  <a:pt x="708126" y="612343"/>
                </a:lnTo>
                <a:lnTo>
                  <a:pt x="712990" y="617372"/>
                </a:lnTo>
                <a:lnTo>
                  <a:pt x="710844" y="622871"/>
                </a:lnTo>
                <a:lnTo>
                  <a:pt x="709955" y="628662"/>
                </a:lnTo>
                <a:lnTo>
                  <a:pt x="714794" y="633742"/>
                </a:lnTo>
                <a:lnTo>
                  <a:pt x="713079" y="634644"/>
                </a:lnTo>
                <a:lnTo>
                  <a:pt x="713917" y="635990"/>
                </a:lnTo>
                <a:lnTo>
                  <a:pt x="714933" y="636866"/>
                </a:lnTo>
                <a:lnTo>
                  <a:pt x="712889" y="642124"/>
                </a:lnTo>
                <a:lnTo>
                  <a:pt x="712177" y="647433"/>
                </a:lnTo>
                <a:lnTo>
                  <a:pt x="715810" y="652119"/>
                </a:lnTo>
                <a:lnTo>
                  <a:pt x="715606" y="656132"/>
                </a:lnTo>
                <a:lnTo>
                  <a:pt x="714159" y="659853"/>
                </a:lnTo>
                <a:lnTo>
                  <a:pt x="716457" y="695934"/>
                </a:lnTo>
                <a:lnTo>
                  <a:pt x="721296" y="760501"/>
                </a:lnTo>
                <a:lnTo>
                  <a:pt x="722477" y="792441"/>
                </a:lnTo>
                <a:lnTo>
                  <a:pt x="724598" y="821994"/>
                </a:lnTo>
                <a:lnTo>
                  <a:pt x="725487" y="851204"/>
                </a:lnTo>
                <a:lnTo>
                  <a:pt x="726059" y="909218"/>
                </a:lnTo>
                <a:lnTo>
                  <a:pt x="725373" y="924991"/>
                </a:lnTo>
                <a:lnTo>
                  <a:pt x="723849" y="932383"/>
                </a:lnTo>
                <a:lnTo>
                  <a:pt x="723544" y="940181"/>
                </a:lnTo>
                <a:lnTo>
                  <a:pt x="720382" y="990295"/>
                </a:lnTo>
                <a:lnTo>
                  <a:pt x="713511" y="1039406"/>
                </a:lnTo>
                <a:lnTo>
                  <a:pt x="705332" y="1088415"/>
                </a:lnTo>
                <a:lnTo>
                  <a:pt x="695807" y="1137348"/>
                </a:lnTo>
                <a:lnTo>
                  <a:pt x="682586" y="1185291"/>
                </a:lnTo>
                <a:lnTo>
                  <a:pt x="668032" y="1233157"/>
                </a:lnTo>
                <a:lnTo>
                  <a:pt x="649732" y="1283652"/>
                </a:lnTo>
                <a:lnTo>
                  <a:pt x="631418" y="1334147"/>
                </a:lnTo>
                <a:lnTo>
                  <a:pt x="625411" y="1339088"/>
                </a:lnTo>
                <a:lnTo>
                  <a:pt x="624052" y="1346060"/>
                </a:lnTo>
                <a:lnTo>
                  <a:pt x="623874" y="1353540"/>
                </a:lnTo>
                <a:lnTo>
                  <a:pt x="621906" y="1355064"/>
                </a:lnTo>
                <a:lnTo>
                  <a:pt x="617994" y="1358125"/>
                </a:lnTo>
                <a:lnTo>
                  <a:pt x="615492" y="1371536"/>
                </a:lnTo>
                <a:lnTo>
                  <a:pt x="612076" y="1373327"/>
                </a:lnTo>
                <a:lnTo>
                  <a:pt x="608647" y="1375130"/>
                </a:lnTo>
                <a:lnTo>
                  <a:pt x="608711" y="1381963"/>
                </a:lnTo>
                <a:lnTo>
                  <a:pt x="606425" y="1387817"/>
                </a:lnTo>
                <a:lnTo>
                  <a:pt x="604583" y="1389037"/>
                </a:lnTo>
                <a:lnTo>
                  <a:pt x="602754" y="1390269"/>
                </a:lnTo>
                <a:lnTo>
                  <a:pt x="601294" y="1393990"/>
                </a:lnTo>
                <a:lnTo>
                  <a:pt x="600989" y="1398282"/>
                </a:lnTo>
                <a:lnTo>
                  <a:pt x="599287" y="1399133"/>
                </a:lnTo>
                <a:lnTo>
                  <a:pt x="598792" y="1400441"/>
                </a:lnTo>
                <a:lnTo>
                  <a:pt x="599440" y="1402257"/>
                </a:lnTo>
                <a:lnTo>
                  <a:pt x="596087" y="1403858"/>
                </a:lnTo>
                <a:lnTo>
                  <a:pt x="594410" y="1404658"/>
                </a:lnTo>
                <a:lnTo>
                  <a:pt x="593775" y="1409788"/>
                </a:lnTo>
                <a:lnTo>
                  <a:pt x="592124" y="1414056"/>
                </a:lnTo>
                <a:lnTo>
                  <a:pt x="575005" y="1444002"/>
                </a:lnTo>
                <a:lnTo>
                  <a:pt x="567651" y="1459395"/>
                </a:lnTo>
                <a:lnTo>
                  <a:pt x="557999" y="1473644"/>
                </a:lnTo>
                <a:lnTo>
                  <a:pt x="558469" y="1475943"/>
                </a:lnTo>
                <a:lnTo>
                  <a:pt x="557288" y="1482496"/>
                </a:lnTo>
                <a:lnTo>
                  <a:pt x="562559" y="1475955"/>
                </a:lnTo>
                <a:lnTo>
                  <a:pt x="566851" y="1471917"/>
                </a:lnTo>
                <a:lnTo>
                  <a:pt x="568159" y="1472082"/>
                </a:lnTo>
                <a:lnTo>
                  <a:pt x="569531" y="1475549"/>
                </a:lnTo>
                <a:lnTo>
                  <a:pt x="569772" y="1478432"/>
                </a:lnTo>
                <a:lnTo>
                  <a:pt x="570268" y="1480667"/>
                </a:lnTo>
                <a:lnTo>
                  <a:pt x="539280" y="1525206"/>
                </a:lnTo>
                <a:lnTo>
                  <a:pt x="506260" y="1568018"/>
                </a:lnTo>
                <a:lnTo>
                  <a:pt x="471131" y="1609191"/>
                </a:lnTo>
                <a:lnTo>
                  <a:pt x="435063" y="1649298"/>
                </a:lnTo>
                <a:lnTo>
                  <a:pt x="429348" y="1653476"/>
                </a:lnTo>
                <a:lnTo>
                  <a:pt x="424802" y="1658175"/>
                </a:lnTo>
                <a:lnTo>
                  <a:pt x="330225" y="1740027"/>
                </a:lnTo>
                <a:lnTo>
                  <a:pt x="329184" y="1740941"/>
                </a:lnTo>
                <a:lnTo>
                  <a:pt x="329184" y="1742643"/>
                </a:lnTo>
                <a:lnTo>
                  <a:pt x="327990" y="1742249"/>
                </a:lnTo>
                <a:lnTo>
                  <a:pt x="329184" y="1742643"/>
                </a:lnTo>
                <a:lnTo>
                  <a:pt x="329184" y="1740941"/>
                </a:lnTo>
                <a:lnTo>
                  <a:pt x="328155" y="1741830"/>
                </a:lnTo>
                <a:lnTo>
                  <a:pt x="326720" y="1742020"/>
                </a:lnTo>
                <a:lnTo>
                  <a:pt x="325170" y="1742503"/>
                </a:lnTo>
                <a:lnTo>
                  <a:pt x="323646" y="1746415"/>
                </a:lnTo>
                <a:lnTo>
                  <a:pt x="320865" y="1746554"/>
                </a:lnTo>
                <a:lnTo>
                  <a:pt x="318960" y="1747926"/>
                </a:lnTo>
                <a:lnTo>
                  <a:pt x="317995" y="1750402"/>
                </a:lnTo>
                <a:lnTo>
                  <a:pt x="315239" y="1750491"/>
                </a:lnTo>
                <a:lnTo>
                  <a:pt x="313347" y="1751863"/>
                </a:lnTo>
                <a:lnTo>
                  <a:pt x="312356" y="1754403"/>
                </a:lnTo>
                <a:lnTo>
                  <a:pt x="309613" y="1754428"/>
                </a:lnTo>
                <a:lnTo>
                  <a:pt x="307721" y="1755800"/>
                </a:lnTo>
                <a:lnTo>
                  <a:pt x="306705" y="1758403"/>
                </a:lnTo>
                <a:lnTo>
                  <a:pt x="303974" y="1758429"/>
                </a:lnTo>
                <a:lnTo>
                  <a:pt x="302094" y="1759750"/>
                </a:lnTo>
                <a:lnTo>
                  <a:pt x="301078" y="1762340"/>
                </a:lnTo>
                <a:lnTo>
                  <a:pt x="298373" y="1762315"/>
                </a:lnTo>
                <a:lnTo>
                  <a:pt x="296494" y="1763623"/>
                </a:lnTo>
                <a:lnTo>
                  <a:pt x="295452" y="1766290"/>
                </a:lnTo>
                <a:lnTo>
                  <a:pt x="292773" y="1766189"/>
                </a:lnTo>
                <a:lnTo>
                  <a:pt x="290893" y="1767509"/>
                </a:lnTo>
                <a:lnTo>
                  <a:pt x="289852" y="1770164"/>
                </a:lnTo>
                <a:lnTo>
                  <a:pt x="288925" y="1770748"/>
                </a:lnTo>
                <a:lnTo>
                  <a:pt x="287693" y="1770684"/>
                </a:lnTo>
                <a:lnTo>
                  <a:pt x="285889" y="1771954"/>
                </a:lnTo>
                <a:lnTo>
                  <a:pt x="285508" y="1773097"/>
                </a:lnTo>
                <a:lnTo>
                  <a:pt x="284264" y="1774050"/>
                </a:lnTo>
                <a:lnTo>
                  <a:pt x="281571" y="1773948"/>
                </a:lnTo>
                <a:lnTo>
                  <a:pt x="280771" y="1774482"/>
                </a:lnTo>
                <a:lnTo>
                  <a:pt x="280771" y="1793481"/>
                </a:lnTo>
                <a:lnTo>
                  <a:pt x="280619" y="1793875"/>
                </a:lnTo>
                <a:lnTo>
                  <a:pt x="279273" y="1793836"/>
                </a:lnTo>
                <a:lnTo>
                  <a:pt x="280771" y="1793481"/>
                </a:lnTo>
                <a:lnTo>
                  <a:pt x="280771" y="1774482"/>
                </a:lnTo>
                <a:lnTo>
                  <a:pt x="279742" y="1775142"/>
                </a:lnTo>
                <a:lnTo>
                  <a:pt x="278663" y="1777923"/>
                </a:lnTo>
                <a:lnTo>
                  <a:pt x="277368" y="1777885"/>
                </a:lnTo>
                <a:lnTo>
                  <a:pt x="277368" y="1795221"/>
                </a:lnTo>
                <a:lnTo>
                  <a:pt x="277190" y="1795678"/>
                </a:lnTo>
                <a:lnTo>
                  <a:pt x="275869" y="1796186"/>
                </a:lnTo>
                <a:lnTo>
                  <a:pt x="276948" y="1796275"/>
                </a:lnTo>
                <a:lnTo>
                  <a:pt x="276567" y="1797278"/>
                </a:lnTo>
                <a:lnTo>
                  <a:pt x="275602" y="1796288"/>
                </a:lnTo>
                <a:lnTo>
                  <a:pt x="275869" y="1796186"/>
                </a:lnTo>
                <a:lnTo>
                  <a:pt x="275640" y="1796173"/>
                </a:lnTo>
                <a:lnTo>
                  <a:pt x="275780" y="1795805"/>
                </a:lnTo>
                <a:lnTo>
                  <a:pt x="277368" y="1795221"/>
                </a:lnTo>
                <a:lnTo>
                  <a:pt x="277368" y="1777885"/>
                </a:lnTo>
                <a:lnTo>
                  <a:pt x="275971" y="1777834"/>
                </a:lnTo>
                <a:lnTo>
                  <a:pt x="274142" y="1779028"/>
                </a:lnTo>
                <a:lnTo>
                  <a:pt x="273062" y="1781810"/>
                </a:lnTo>
                <a:lnTo>
                  <a:pt x="270395" y="1781657"/>
                </a:lnTo>
                <a:lnTo>
                  <a:pt x="268541" y="1782914"/>
                </a:lnTo>
                <a:lnTo>
                  <a:pt x="267474" y="1785632"/>
                </a:lnTo>
                <a:lnTo>
                  <a:pt x="264807" y="1785480"/>
                </a:lnTo>
                <a:lnTo>
                  <a:pt x="262966" y="1786724"/>
                </a:lnTo>
                <a:lnTo>
                  <a:pt x="261924" y="1789391"/>
                </a:lnTo>
                <a:lnTo>
                  <a:pt x="259232" y="1789303"/>
                </a:lnTo>
                <a:lnTo>
                  <a:pt x="257390" y="1790547"/>
                </a:lnTo>
                <a:lnTo>
                  <a:pt x="256374" y="1793151"/>
                </a:lnTo>
                <a:lnTo>
                  <a:pt x="202018" y="1824228"/>
                </a:lnTo>
                <a:lnTo>
                  <a:pt x="195783" y="1829727"/>
                </a:lnTo>
                <a:lnTo>
                  <a:pt x="188671" y="1833994"/>
                </a:lnTo>
                <a:lnTo>
                  <a:pt x="180543" y="1837372"/>
                </a:lnTo>
                <a:lnTo>
                  <a:pt x="173621" y="1841157"/>
                </a:lnTo>
                <a:lnTo>
                  <a:pt x="172542" y="1840395"/>
                </a:lnTo>
                <a:lnTo>
                  <a:pt x="171577" y="1839404"/>
                </a:lnTo>
                <a:lnTo>
                  <a:pt x="169849" y="1836826"/>
                </a:lnTo>
                <a:lnTo>
                  <a:pt x="170357" y="1835531"/>
                </a:lnTo>
                <a:lnTo>
                  <a:pt x="169862" y="1833295"/>
                </a:lnTo>
                <a:lnTo>
                  <a:pt x="161925" y="1836191"/>
                </a:lnTo>
                <a:lnTo>
                  <a:pt x="154139" y="1838680"/>
                </a:lnTo>
                <a:lnTo>
                  <a:pt x="147662" y="1844802"/>
                </a:lnTo>
                <a:lnTo>
                  <a:pt x="146735" y="1847164"/>
                </a:lnTo>
                <a:lnTo>
                  <a:pt x="144703" y="1848891"/>
                </a:lnTo>
                <a:lnTo>
                  <a:pt x="143192" y="1849297"/>
                </a:lnTo>
                <a:lnTo>
                  <a:pt x="141668" y="1849691"/>
                </a:lnTo>
                <a:lnTo>
                  <a:pt x="145643" y="1846465"/>
                </a:lnTo>
                <a:lnTo>
                  <a:pt x="147662" y="1844802"/>
                </a:lnTo>
                <a:lnTo>
                  <a:pt x="145973" y="1845640"/>
                </a:lnTo>
                <a:lnTo>
                  <a:pt x="143027" y="1846199"/>
                </a:lnTo>
                <a:lnTo>
                  <a:pt x="141947" y="1848980"/>
                </a:lnTo>
                <a:lnTo>
                  <a:pt x="140868" y="1848802"/>
                </a:lnTo>
                <a:lnTo>
                  <a:pt x="140868" y="1855241"/>
                </a:lnTo>
                <a:lnTo>
                  <a:pt x="139623" y="1854949"/>
                </a:lnTo>
                <a:lnTo>
                  <a:pt x="139852" y="1854365"/>
                </a:lnTo>
                <a:lnTo>
                  <a:pt x="140868" y="1855241"/>
                </a:lnTo>
                <a:lnTo>
                  <a:pt x="140868" y="1848802"/>
                </a:lnTo>
                <a:lnTo>
                  <a:pt x="138125" y="1848307"/>
                </a:lnTo>
                <a:lnTo>
                  <a:pt x="134810" y="1849805"/>
                </a:lnTo>
                <a:lnTo>
                  <a:pt x="132245" y="1852891"/>
                </a:lnTo>
                <a:lnTo>
                  <a:pt x="129717" y="1852383"/>
                </a:lnTo>
                <a:lnTo>
                  <a:pt x="128028" y="1853234"/>
                </a:lnTo>
                <a:lnTo>
                  <a:pt x="125806" y="1855431"/>
                </a:lnTo>
                <a:lnTo>
                  <a:pt x="124409" y="1855495"/>
                </a:lnTo>
                <a:lnTo>
                  <a:pt x="123024" y="1855571"/>
                </a:lnTo>
                <a:lnTo>
                  <a:pt x="122796" y="1855698"/>
                </a:lnTo>
                <a:lnTo>
                  <a:pt x="122796" y="1859635"/>
                </a:lnTo>
                <a:lnTo>
                  <a:pt x="121412" y="1859711"/>
                </a:lnTo>
                <a:lnTo>
                  <a:pt x="120116" y="1859546"/>
                </a:lnTo>
                <a:lnTo>
                  <a:pt x="121462" y="1859597"/>
                </a:lnTo>
                <a:lnTo>
                  <a:pt x="122796" y="1859635"/>
                </a:lnTo>
                <a:lnTo>
                  <a:pt x="122796" y="1855698"/>
                </a:lnTo>
                <a:lnTo>
                  <a:pt x="121285" y="1856524"/>
                </a:lnTo>
                <a:lnTo>
                  <a:pt x="120205" y="1859305"/>
                </a:lnTo>
                <a:lnTo>
                  <a:pt x="118884" y="1859203"/>
                </a:lnTo>
                <a:lnTo>
                  <a:pt x="117449" y="1859394"/>
                </a:lnTo>
                <a:lnTo>
                  <a:pt x="115760" y="1860232"/>
                </a:lnTo>
                <a:lnTo>
                  <a:pt x="108254" y="1862010"/>
                </a:lnTo>
                <a:lnTo>
                  <a:pt x="100304" y="1864906"/>
                </a:lnTo>
                <a:lnTo>
                  <a:pt x="94221" y="1870036"/>
                </a:lnTo>
                <a:lnTo>
                  <a:pt x="88265" y="1871319"/>
                </a:lnTo>
                <a:lnTo>
                  <a:pt x="82359" y="1872488"/>
                </a:lnTo>
                <a:lnTo>
                  <a:pt x="77990" y="1876717"/>
                </a:lnTo>
                <a:lnTo>
                  <a:pt x="74066" y="1876285"/>
                </a:lnTo>
                <a:lnTo>
                  <a:pt x="71755" y="1878711"/>
                </a:lnTo>
                <a:lnTo>
                  <a:pt x="68351" y="1880450"/>
                </a:lnTo>
                <a:lnTo>
                  <a:pt x="66827" y="1880870"/>
                </a:lnTo>
                <a:lnTo>
                  <a:pt x="65303" y="1881289"/>
                </a:lnTo>
                <a:lnTo>
                  <a:pt x="51574" y="1885061"/>
                </a:lnTo>
                <a:lnTo>
                  <a:pt x="51219" y="1885175"/>
                </a:lnTo>
                <a:lnTo>
                  <a:pt x="51219" y="1920913"/>
                </a:lnTo>
                <a:lnTo>
                  <a:pt x="49999" y="1920570"/>
                </a:lnTo>
                <a:lnTo>
                  <a:pt x="51219" y="1920913"/>
                </a:lnTo>
                <a:lnTo>
                  <a:pt x="51219" y="1885175"/>
                </a:lnTo>
                <a:lnTo>
                  <a:pt x="34658" y="1889975"/>
                </a:lnTo>
                <a:lnTo>
                  <a:pt x="25552" y="1892350"/>
                </a:lnTo>
                <a:lnTo>
                  <a:pt x="17970" y="1894344"/>
                </a:lnTo>
                <a:lnTo>
                  <a:pt x="7861" y="1895805"/>
                </a:lnTo>
                <a:lnTo>
                  <a:pt x="635" y="1896846"/>
                </a:lnTo>
                <a:lnTo>
                  <a:pt x="4546" y="1904301"/>
                </a:lnTo>
                <a:lnTo>
                  <a:pt x="0" y="1912480"/>
                </a:lnTo>
                <a:lnTo>
                  <a:pt x="7785" y="1917001"/>
                </a:lnTo>
                <a:lnTo>
                  <a:pt x="8636" y="1918296"/>
                </a:lnTo>
                <a:lnTo>
                  <a:pt x="9779" y="1918868"/>
                </a:lnTo>
                <a:lnTo>
                  <a:pt x="11163" y="1918804"/>
                </a:lnTo>
                <a:lnTo>
                  <a:pt x="13474" y="1923376"/>
                </a:lnTo>
                <a:lnTo>
                  <a:pt x="7073" y="1929320"/>
                </a:lnTo>
                <a:lnTo>
                  <a:pt x="13690" y="1933333"/>
                </a:lnTo>
                <a:lnTo>
                  <a:pt x="19837" y="1942045"/>
                </a:lnTo>
                <a:lnTo>
                  <a:pt x="27686" y="1946363"/>
                </a:lnTo>
                <a:lnTo>
                  <a:pt x="36804" y="1947468"/>
                </a:lnTo>
                <a:lnTo>
                  <a:pt x="46697" y="1946541"/>
                </a:lnTo>
                <a:lnTo>
                  <a:pt x="101003" y="1933105"/>
                </a:lnTo>
                <a:lnTo>
                  <a:pt x="153555" y="1913648"/>
                </a:lnTo>
                <a:lnTo>
                  <a:pt x="199631" y="1893341"/>
                </a:lnTo>
                <a:lnTo>
                  <a:pt x="245059" y="1871192"/>
                </a:lnTo>
                <a:lnTo>
                  <a:pt x="287464" y="1846300"/>
                </a:lnTo>
                <a:lnTo>
                  <a:pt x="329209" y="1819617"/>
                </a:lnTo>
                <a:lnTo>
                  <a:pt x="370281" y="1791144"/>
                </a:lnTo>
                <a:lnTo>
                  <a:pt x="408305" y="1759991"/>
                </a:lnTo>
                <a:lnTo>
                  <a:pt x="446836" y="1727555"/>
                </a:lnTo>
                <a:lnTo>
                  <a:pt x="483489" y="1692948"/>
                </a:lnTo>
                <a:lnTo>
                  <a:pt x="518007" y="1656803"/>
                </a:lnTo>
                <a:lnTo>
                  <a:pt x="550240" y="1619542"/>
                </a:lnTo>
                <a:lnTo>
                  <a:pt x="581367" y="1581632"/>
                </a:lnTo>
                <a:lnTo>
                  <a:pt x="609015" y="1542148"/>
                </a:lnTo>
                <a:lnTo>
                  <a:pt x="635546" y="1502016"/>
                </a:lnTo>
                <a:lnTo>
                  <a:pt x="659790" y="1460779"/>
                </a:lnTo>
                <a:lnTo>
                  <a:pt x="681736" y="1418437"/>
                </a:lnTo>
                <a:lnTo>
                  <a:pt x="701382" y="1374990"/>
                </a:lnTo>
                <a:lnTo>
                  <a:pt x="719912" y="1330909"/>
                </a:lnTo>
                <a:lnTo>
                  <a:pt x="736142" y="1285748"/>
                </a:lnTo>
                <a:lnTo>
                  <a:pt x="750074" y="1239481"/>
                </a:lnTo>
                <a:lnTo>
                  <a:pt x="762889" y="1192580"/>
                </a:lnTo>
                <a:lnTo>
                  <a:pt x="773391" y="1144600"/>
                </a:lnTo>
                <a:lnTo>
                  <a:pt x="782789" y="1095997"/>
                </a:lnTo>
                <a:lnTo>
                  <a:pt x="789940" y="1042644"/>
                </a:lnTo>
                <a:lnTo>
                  <a:pt x="795604" y="989634"/>
                </a:lnTo>
                <a:lnTo>
                  <a:pt x="797433" y="935926"/>
                </a:lnTo>
                <a:lnTo>
                  <a:pt x="797661" y="907351"/>
                </a:lnTo>
                <a:lnTo>
                  <a:pt x="797864" y="882345"/>
                </a:lnTo>
                <a:lnTo>
                  <a:pt x="796912" y="828802"/>
                </a:lnTo>
                <a:lnTo>
                  <a:pt x="793445" y="774712"/>
                </a:lnTo>
                <a:lnTo>
                  <a:pt x="791260" y="727849"/>
                </a:lnTo>
                <a:lnTo>
                  <a:pt x="777011" y="585978"/>
                </a:lnTo>
                <a:lnTo>
                  <a:pt x="776401" y="584047"/>
                </a:lnTo>
                <a:lnTo>
                  <a:pt x="774585" y="581698"/>
                </a:lnTo>
                <a:lnTo>
                  <a:pt x="773976" y="579767"/>
                </a:lnTo>
                <a:lnTo>
                  <a:pt x="774992" y="577164"/>
                </a:lnTo>
                <a:lnTo>
                  <a:pt x="774941" y="573798"/>
                </a:lnTo>
                <a:lnTo>
                  <a:pt x="776947" y="572135"/>
                </a:lnTo>
                <a:lnTo>
                  <a:pt x="778802" y="570877"/>
                </a:lnTo>
                <a:lnTo>
                  <a:pt x="780732" y="572922"/>
                </a:lnTo>
                <a:lnTo>
                  <a:pt x="779995" y="574814"/>
                </a:lnTo>
                <a:lnTo>
                  <a:pt x="792111" y="589191"/>
                </a:lnTo>
                <a:lnTo>
                  <a:pt x="802576" y="604316"/>
                </a:lnTo>
                <a:lnTo>
                  <a:pt x="812673" y="620382"/>
                </a:lnTo>
                <a:lnTo>
                  <a:pt x="821334" y="636625"/>
                </a:lnTo>
                <a:lnTo>
                  <a:pt x="826681" y="647395"/>
                </a:lnTo>
                <a:lnTo>
                  <a:pt x="833475" y="657936"/>
                </a:lnTo>
                <a:lnTo>
                  <a:pt x="840638" y="667550"/>
                </a:lnTo>
                <a:lnTo>
                  <a:pt x="849439" y="676452"/>
                </a:lnTo>
                <a:lnTo>
                  <a:pt x="863358" y="696696"/>
                </a:lnTo>
                <a:lnTo>
                  <a:pt x="881621" y="709295"/>
                </a:lnTo>
                <a:lnTo>
                  <a:pt x="901814" y="713435"/>
                </a:lnTo>
                <a:lnTo>
                  <a:pt x="923912" y="709206"/>
                </a:lnTo>
                <a:close/>
              </a:path>
              <a:path w="13091794" h="1947545">
                <a:moveTo>
                  <a:pt x="9717684" y="67348"/>
                </a:moveTo>
                <a:lnTo>
                  <a:pt x="9671012" y="0"/>
                </a:lnTo>
                <a:lnTo>
                  <a:pt x="9624085" y="67348"/>
                </a:lnTo>
                <a:lnTo>
                  <a:pt x="9663938" y="67348"/>
                </a:lnTo>
                <a:lnTo>
                  <a:pt x="9663938" y="616432"/>
                </a:lnTo>
                <a:lnTo>
                  <a:pt x="9622434" y="616432"/>
                </a:lnTo>
                <a:lnTo>
                  <a:pt x="9669361" y="683780"/>
                </a:lnTo>
                <a:lnTo>
                  <a:pt x="9716033" y="616432"/>
                </a:lnTo>
                <a:lnTo>
                  <a:pt x="9678086" y="616432"/>
                </a:lnTo>
                <a:lnTo>
                  <a:pt x="9678086" y="67348"/>
                </a:lnTo>
                <a:lnTo>
                  <a:pt x="9717684" y="67348"/>
                </a:lnTo>
                <a:close/>
              </a:path>
              <a:path w="13091794" h="1947545">
                <a:moveTo>
                  <a:pt x="13091719" y="709206"/>
                </a:moveTo>
                <a:lnTo>
                  <a:pt x="13085915" y="657644"/>
                </a:lnTo>
                <a:lnTo>
                  <a:pt x="13068999" y="610082"/>
                </a:lnTo>
                <a:lnTo>
                  <a:pt x="13045313" y="565912"/>
                </a:lnTo>
                <a:lnTo>
                  <a:pt x="13016802" y="523633"/>
                </a:lnTo>
                <a:lnTo>
                  <a:pt x="13005295" y="507707"/>
                </a:lnTo>
                <a:lnTo>
                  <a:pt x="12995085" y="491909"/>
                </a:lnTo>
                <a:lnTo>
                  <a:pt x="12984963" y="475919"/>
                </a:lnTo>
                <a:lnTo>
                  <a:pt x="12982359" y="472109"/>
                </a:lnTo>
                <a:lnTo>
                  <a:pt x="12973672" y="459435"/>
                </a:lnTo>
                <a:lnTo>
                  <a:pt x="12958940" y="437769"/>
                </a:lnTo>
                <a:lnTo>
                  <a:pt x="12954610" y="431393"/>
                </a:lnTo>
                <a:lnTo>
                  <a:pt x="12947358" y="425488"/>
                </a:lnTo>
                <a:lnTo>
                  <a:pt x="12940119" y="419582"/>
                </a:lnTo>
                <a:lnTo>
                  <a:pt x="12921844" y="417525"/>
                </a:lnTo>
                <a:lnTo>
                  <a:pt x="12892570" y="419188"/>
                </a:lnTo>
                <a:lnTo>
                  <a:pt x="12884112" y="419912"/>
                </a:lnTo>
                <a:lnTo>
                  <a:pt x="12876581" y="421767"/>
                </a:lnTo>
                <a:lnTo>
                  <a:pt x="12867640" y="423710"/>
                </a:lnTo>
                <a:lnTo>
                  <a:pt x="12859715" y="426554"/>
                </a:lnTo>
                <a:lnTo>
                  <a:pt x="12856337" y="428244"/>
                </a:lnTo>
                <a:lnTo>
                  <a:pt x="12852934" y="429971"/>
                </a:lnTo>
                <a:lnTo>
                  <a:pt x="12851346" y="434060"/>
                </a:lnTo>
                <a:lnTo>
                  <a:pt x="12843574" y="436537"/>
                </a:lnTo>
                <a:lnTo>
                  <a:pt x="12837655" y="441210"/>
                </a:lnTo>
                <a:lnTo>
                  <a:pt x="12833795" y="447624"/>
                </a:lnTo>
                <a:lnTo>
                  <a:pt x="12830975" y="454863"/>
                </a:lnTo>
                <a:lnTo>
                  <a:pt x="12802083" y="543052"/>
                </a:lnTo>
                <a:lnTo>
                  <a:pt x="12800114" y="544601"/>
                </a:lnTo>
                <a:lnTo>
                  <a:pt x="12796177" y="547700"/>
                </a:lnTo>
                <a:lnTo>
                  <a:pt x="12793663" y="561162"/>
                </a:lnTo>
                <a:lnTo>
                  <a:pt x="12789764" y="564184"/>
                </a:lnTo>
                <a:lnTo>
                  <a:pt x="12787808" y="565696"/>
                </a:lnTo>
                <a:lnTo>
                  <a:pt x="12786525" y="572477"/>
                </a:lnTo>
                <a:lnTo>
                  <a:pt x="12784087" y="578751"/>
                </a:lnTo>
                <a:lnTo>
                  <a:pt x="12782169" y="580174"/>
                </a:lnTo>
                <a:lnTo>
                  <a:pt x="12780239" y="581609"/>
                </a:lnTo>
                <a:lnTo>
                  <a:pt x="12779578" y="586803"/>
                </a:lnTo>
                <a:lnTo>
                  <a:pt x="12776721" y="590664"/>
                </a:lnTo>
                <a:lnTo>
                  <a:pt x="12752667" y="631418"/>
                </a:lnTo>
                <a:lnTo>
                  <a:pt x="12725362" y="670039"/>
                </a:lnTo>
                <a:lnTo>
                  <a:pt x="12696000" y="706907"/>
                </a:lnTo>
                <a:lnTo>
                  <a:pt x="12663462" y="741476"/>
                </a:lnTo>
                <a:lnTo>
                  <a:pt x="12660681" y="745096"/>
                </a:lnTo>
                <a:lnTo>
                  <a:pt x="12656680" y="748372"/>
                </a:lnTo>
                <a:lnTo>
                  <a:pt x="12653886" y="752055"/>
                </a:lnTo>
                <a:lnTo>
                  <a:pt x="12649607" y="756043"/>
                </a:lnTo>
                <a:lnTo>
                  <a:pt x="12645073" y="760679"/>
                </a:lnTo>
                <a:lnTo>
                  <a:pt x="12650686" y="770763"/>
                </a:lnTo>
                <a:lnTo>
                  <a:pt x="12656922" y="772236"/>
                </a:lnTo>
                <a:lnTo>
                  <a:pt x="12661494" y="771017"/>
                </a:lnTo>
                <a:lnTo>
                  <a:pt x="12674892" y="768108"/>
                </a:lnTo>
                <a:lnTo>
                  <a:pt x="12687516" y="767168"/>
                </a:lnTo>
                <a:lnTo>
                  <a:pt x="12701232" y="766965"/>
                </a:lnTo>
                <a:lnTo>
                  <a:pt x="12714300" y="764895"/>
                </a:lnTo>
                <a:lnTo>
                  <a:pt x="12721946" y="762762"/>
                </a:lnTo>
                <a:lnTo>
                  <a:pt x="12728029" y="757643"/>
                </a:lnTo>
                <a:lnTo>
                  <a:pt x="12735370" y="752805"/>
                </a:lnTo>
                <a:lnTo>
                  <a:pt x="12769571" y="720991"/>
                </a:lnTo>
                <a:lnTo>
                  <a:pt x="12800673" y="686612"/>
                </a:lnTo>
                <a:lnTo>
                  <a:pt x="12831013" y="650735"/>
                </a:lnTo>
                <a:lnTo>
                  <a:pt x="12858141" y="612571"/>
                </a:lnTo>
                <a:lnTo>
                  <a:pt x="12860122" y="607479"/>
                </a:lnTo>
                <a:lnTo>
                  <a:pt x="12863398" y="602564"/>
                </a:lnTo>
                <a:lnTo>
                  <a:pt x="12872072" y="594296"/>
                </a:lnTo>
                <a:lnTo>
                  <a:pt x="12876213" y="597674"/>
                </a:lnTo>
                <a:lnTo>
                  <a:pt x="12878702" y="601776"/>
                </a:lnTo>
                <a:lnTo>
                  <a:pt x="12875209" y="607225"/>
                </a:lnTo>
                <a:lnTo>
                  <a:pt x="12875946" y="612343"/>
                </a:lnTo>
                <a:lnTo>
                  <a:pt x="12880797" y="617372"/>
                </a:lnTo>
                <a:lnTo>
                  <a:pt x="12878664" y="622871"/>
                </a:lnTo>
                <a:lnTo>
                  <a:pt x="12877775" y="628662"/>
                </a:lnTo>
                <a:lnTo>
                  <a:pt x="12882601" y="633742"/>
                </a:lnTo>
                <a:lnTo>
                  <a:pt x="12880886" y="634644"/>
                </a:lnTo>
                <a:lnTo>
                  <a:pt x="12881724" y="635990"/>
                </a:lnTo>
                <a:lnTo>
                  <a:pt x="12882753" y="636866"/>
                </a:lnTo>
                <a:lnTo>
                  <a:pt x="12880696" y="642124"/>
                </a:lnTo>
                <a:lnTo>
                  <a:pt x="12879997" y="647433"/>
                </a:lnTo>
                <a:lnTo>
                  <a:pt x="12883617" y="652119"/>
                </a:lnTo>
                <a:lnTo>
                  <a:pt x="12883426" y="656132"/>
                </a:lnTo>
                <a:lnTo>
                  <a:pt x="12881978" y="659853"/>
                </a:lnTo>
                <a:lnTo>
                  <a:pt x="12884277" y="695934"/>
                </a:lnTo>
                <a:lnTo>
                  <a:pt x="12889116" y="760501"/>
                </a:lnTo>
                <a:lnTo>
                  <a:pt x="12890297" y="792441"/>
                </a:lnTo>
                <a:lnTo>
                  <a:pt x="12892418" y="821994"/>
                </a:lnTo>
                <a:lnTo>
                  <a:pt x="12893307" y="851204"/>
                </a:lnTo>
                <a:lnTo>
                  <a:pt x="12893878" y="909218"/>
                </a:lnTo>
                <a:lnTo>
                  <a:pt x="12893180" y="924991"/>
                </a:lnTo>
                <a:lnTo>
                  <a:pt x="12891669" y="932383"/>
                </a:lnTo>
                <a:lnTo>
                  <a:pt x="12891364" y="940181"/>
                </a:lnTo>
                <a:lnTo>
                  <a:pt x="12888189" y="990295"/>
                </a:lnTo>
                <a:lnTo>
                  <a:pt x="12881331" y="1039406"/>
                </a:lnTo>
                <a:lnTo>
                  <a:pt x="12873139" y="1088415"/>
                </a:lnTo>
                <a:lnTo>
                  <a:pt x="12863627" y="1137348"/>
                </a:lnTo>
                <a:lnTo>
                  <a:pt x="12850406" y="1185291"/>
                </a:lnTo>
                <a:lnTo>
                  <a:pt x="12835852" y="1233157"/>
                </a:lnTo>
                <a:lnTo>
                  <a:pt x="12817539" y="1283652"/>
                </a:lnTo>
                <a:lnTo>
                  <a:pt x="12799263" y="1334058"/>
                </a:lnTo>
                <a:lnTo>
                  <a:pt x="12793218" y="1339088"/>
                </a:lnTo>
                <a:lnTo>
                  <a:pt x="12791872" y="1346060"/>
                </a:lnTo>
                <a:lnTo>
                  <a:pt x="12791681" y="1353540"/>
                </a:lnTo>
                <a:lnTo>
                  <a:pt x="12789726" y="1355064"/>
                </a:lnTo>
                <a:lnTo>
                  <a:pt x="12785801" y="1358125"/>
                </a:lnTo>
                <a:lnTo>
                  <a:pt x="12783312" y="1371536"/>
                </a:lnTo>
                <a:lnTo>
                  <a:pt x="12779883" y="1373327"/>
                </a:lnTo>
                <a:lnTo>
                  <a:pt x="12776454" y="1375130"/>
                </a:lnTo>
                <a:lnTo>
                  <a:pt x="12776518" y="1381963"/>
                </a:lnTo>
                <a:lnTo>
                  <a:pt x="12774232" y="1387830"/>
                </a:lnTo>
                <a:lnTo>
                  <a:pt x="12772403" y="1389037"/>
                </a:lnTo>
                <a:lnTo>
                  <a:pt x="12770561" y="1390269"/>
                </a:lnTo>
                <a:lnTo>
                  <a:pt x="12769114" y="1393990"/>
                </a:lnTo>
                <a:lnTo>
                  <a:pt x="12768796" y="1398295"/>
                </a:lnTo>
                <a:lnTo>
                  <a:pt x="12767107" y="1399133"/>
                </a:lnTo>
                <a:lnTo>
                  <a:pt x="12766599" y="1400441"/>
                </a:lnTo>
                <a:lnTo>
                  <a:pt x="12767259" y="1402257"/>
                </a:lnTo>
                <a:lnTo>
                  <a:pt x="12763907" y="1403858"/>
                </a:lnTo>
                <a:lnTo>
                  <a:pt x="12762230" y="1404658"/>
                </a:lnTo>
                <a:lnTo>
                  <a:pt x="12761595" y="1409788"/>
                </a:lnTo>
                <a:lnTo>
                  <a:pt x="12759931" y="1414056"/>
                </a:lnTo>
                <a:lnTo>
                  <a:pt x="12742812" y="1444002"/>
                </a:lnTo>
                <a:lnTo>
                  <a:pt x="12735459" y="1459395"/>
                </a:lnTo>
                <a:lnTo>
                  <a:pt x="12725819" y="1473644"/>
                </a:lnTo>
                <a:lnTo>
                  <a:pt x="12726289" y="1475943"/>
                </a:lnTo>
                <a:lnTo>
                  <a:pt x="12725095" y="1482496"/>
                </a:lnTo>
                <a:lnTo>
                  <a:pt x="12730366" y="1475955"/>
                </a:lnTo>
                <a:lnTo>
                  <a:pt x="12734671" y="1471917"/>
                </a:lnTo>
                <a:lnTo>
                  <a:pt x="12735967" y="1472082"/>
                </a:lnTo>
                <a:lnTo>
                  <a:pt x="12737351" y="1475549"/>
                </a:lnTo>
                <a:lnTo>
                  <a:pt x="12737579" y="1478432"/>
                </a:lnTo>
                <a:lnTo>
                  <a:pt x="12738075" y="1480667"/>
                </a:lnTo>
                <a:lnTo>
                  <a:pt x="12707099" y="1525206"/>
                </a:lnTo>
                <a:lnTo>
                  <a:pt x="12674067" y="1568018"/>
                </a:lnTo>
                <a:lnTo>
                  <a:pt x="12638951" y="1609191"/>
                </a:lnTo>
                <a:lnTo>
                  <a:pt x="12602883" y="1649298"/>
                </a:lnTo>
                <a:lnTo>
                  <a:pt x="12597168" y="1653476"/>
                </a:lnTo>
                <a:lnTo>
                  <a:pt x="12592609" y="1658175"/>
                </a:lnTo>
                <a:lnTo>
                  <a:pt x="12498032" y="1740027"/>
                </a:lnTo>
                <a:lnTo>
                  <a:pt x="12497003" y="1740928"/>
                </a:lnTo>
                <a:lnTo>
                  <a:pt x="12497003" y="1742643"/>
                </a:lnTo>
                <a:lnTo>
                  <a:pt x="12495809" y="1742249"/>
                </a:lnTo>
                <a:lnTo>
                  <a:pt x="12497003" y="1742643"/>
                </a:lnTo>
                <a:lnTo>
                  <a:pt x="12497003" y="1740928"/>
                </a:lnTo>
                <a:lnTo>
                  <a:pt x="12495962" y="1741830"/>
                </a:lnTo>
                <a:lnTo>
                  <a:pt x="12494527" y="1742020"/>
                </a:lnTo>
                <a:lnTo>
                  <a:pt x="12492977" y="1742503"/>
                </a:lnTo>
                <a:lnTo>
                  <a:pt x="12491453" y="1746415"/>
                </a:lnTo>
                <a:lnTo>
                  <a:pt x="12488672" y="1746554"/>
                </a:lnTo>
                <a:lnTo>
                  <a:pt x="12486780" y="1747926"/>
                </a:lnTo>
                <a:lnTo>
                  <a:pt x="12485815" y="1750402"/>
                </a:lnTo>
                <a:lnTo>
                  <a:pt x="12483059" y="1750491"/>
                </a:lnTo>
                <a:lnTo>
                  <a:pt x="12481154" y="1751863"/>
                </a:lnTo>
                <a:lnTo>
                  <a:pt x="12480163" y="1754403"/>
                </a:lnTo>
                <a:lnTo>
                  <a:pt x="12477433" y="1754428"/>
                </a:lnTo>
                <a:lnTo>
                  <a:pt x="12475528" y="1755800"/>
                </a:lnTo>
                <a:lnTo>
                  <a:pt x="12474524" y="1758403"/>
                </a:lnTo>
                <a:lnTo>
                  <a:pt x="12471781" y="1758429"/>
                </a:lnTo>
                <a:lnTo>
                  <a:pt x="12469914" y="1759750"/>
                </a:lnTo>
                <a:lnTo>
                  <a:pt x="12468898" y="1762340"/>
                </a:lnTo>
                <a:lnTo>
                  <a:pt x="12466180" y="1762315"/>
                </a:lnTo>
                <a:lnTo>
                  <a:pt x="12464313" y="1763623"/>
                </a:lnTo>
                <a:lnTo>
                  <a:pt x="12463272" y="1766290"/>
                </a:lnTo>
                <a:lnTo>
                  <a:pt x="12460580" y="1766189"/>
                </a:lnTo>
                <a:lnTo>
                  <a:pt x="12458713" y="1767509"/>
                </a:lnTo>
                <a:lnTo>
                  <a:pt x="12457671" y="1770164"/>
                </a:lnTo>
                <a:lnTo>
                  <a:pt x="12456744" y="1770748"/>
                </a:lnTo>
                <a:lnTo>
                  <a:pt x="12455500" y="1770684"/>
                </a:lnTo>
                <a:lnTo>
                  <a:pt x="12453709" y="1771954"/>
                </a:lnTo>
                <a:lnTo>
                  <a:pt x="12453328" y="1773085"/>
                </a:lnTo>
                <a:lnTo>
                  <a:pt x="12452071" y="1774050"/>
                </a:lnTo>
                <a:lnTo>
                  <a:pt x="12449378" y="1773948"/>
                </a:lnTo>
                <a:lnTo>
                  <a:pt x="12448591" y="1774469"/>
                </a:lnTo>
                <a:lnTo>
                  <a:pt x="12448591" y="1793481"/>
                </a:lnTo>
                <a:lnTo>
                  <a:pt x="12448438" y="1793875"/>
                </a:lnTo>
                <a:lnTo>
                  <a:pt x="12447092" y="1793836"/>
                </a:lnTo>
                <a:lnTo>
                  <a:pt x="12448591" y="1793481"/>
                </a:lnTo>
                <a:lnTo>
                  <a:pt x="12448591" y="1774469"/>
                </a:lnTo>
                <a:lnTo>
                  <a:pt x="12447549" y="1775142"/>
                </a:lnTo>
                <a:lnTo>
                  <a:pt x="12446470" y="1777923"/>
                </a:lnTo>
                <a:lnTo>
                  <a:pt x="12445187" y="1777885"/>
                </a:lnTo>
                <a:lnTo>
                  <a:pt x="12445187" y="1795221"/>
                </a:lnTo>
                <a:lnTo>
                  <a:pt x="12445009" y="1795678"/>
                </a:lnTo>
                <a:lnTo>
                  <a:pt x="12443676" y="1796186"/>
                </a:lnTo>
                <a:lnTo>
                  <a:pt x="12444768" y="1796275"/>
                </a:lnTo>
                <a:lnTo>
                  <a:pt x="12444387" y="1797278"/>
                </a:lnTo>
                <a:lnTo>
                  <a:pt x="12443409" y="1796288"/>
                </a:lnTo>
                <a:lnTo>
                  <a:pt x="12443676" y="1796186"/>
                </a:lnTo>
                <a:lnTo>
                  <a:pt x="12443460" y="1796161"/>
                </a:lnTo>
                <a:lnTo>
                  <a:pt x="12443600" y="1795805"/>
                </a:lnTo>
                <a:lnTo>
                  <a:pt x="12445187" y="1795221"/>
                </a:lnTo>
                <a:lnTo>
                  <a:pt x="12445187" y="1777885"/>
                </a:lnTo>
                <a:lnTo>
                  <a:pt x="12443778" y="1777834"/>
                </a:lnTo>
                <a:lnTo>
                  <a:pt x="12441949" y="1779028"/>
                </a:lnTo>
                <a:lnTo>
                  <a:pt x="12440869" y="1781810"/>
                </a:lnTo>
                <a:lnTo>
                  <a:pt x="12438202" y="1781657"/>
                </a:lnTo>
                <a:lnTo>
                  <a:pt x="12436348" y="1782914"/>
                </a:lnTo>
                <a:lnTo>
                  <a:pt x="12435294" y="1785632"/>
                </a:lnTo>
                <a:lnTo>
                  <a:pt x="12432627" y="1785480"/>
                </a:lnTo>
                <a:lnTo>
                  <a:pt x="12430773" y="1786724"/>
                </a:lnTo>
                <a:lnTo>
                  <a:pt x="12429744" y="1789391"/>
                </a:lnTo>
                <a:lnTo>
                  <a:pt x="12427052" y="1789303"/>
                </a:lnTo>
                <a:lnTo>
                  <a:pt x="12425197" y="1790547"/>
                </a:lnTo>
                <a:lnTo>
                  <a:pt x="12424181" y="1793151"/>
                </a:lnTo>
                <a:lnTo>
                  <a:pt x="12369838" y="1824228"/>
                </a:lnTo>
                <a:lnTo>
                  <a:pt x="12363602" y="1829727"/>
                </a:lnTo>
                <a:lnTo>
                  <a:pt x="12356490" y="1833994"/>
                </a:lnTo>
                <a:lnTo>
                  <a:pt x="12348362" y="1837372"/>
                </a:lnTo>
                <a:lnTo>
                  <a:pt x="12341428" y="1841157"/>
                </a:lnTo>
                <a:lnTo>
                  <a:pt x="12340361" y="1840395"/>
                </a:lnTo>
                <a:lnTo>
                  <a:pt x="12339384" y="1839404"/>
                </a:lnTo>
                <a:lnTo>
                  <a:pt x="12337669" y="1836826"/>
                </a:lnTo>
                <a:lnTo>
                  <a:pt x="12338177" y="1835531"/>
                </a:lnTo>
                <a:lnTo>
                  <a:pt x="12337682" y="1833295"/>
                </a:lnTo>
                <a:lnTo>
                  <a:pt x="12329732" y="1836191"/>
                </a:lnTo>
                <a:lnTo>
                  <a:pt x="12321946" y="1838680"/>
                </a:lnTo>
                <a:lnTo>
                  <a:pt x="12315482" y="1844802"/>
                </a:lnTo>
                <a:lnTo>
                  <a:pt x="12314555" y="1847164"/>
                </a:lnTo>
                <a:lnTo>
                  <a:pt x="12312523" y="1848891"/>
                </a:lnTo>
                <a:lnTo>
                  <a:pt x="12310999" y="1849297"/>
                </a:lnTo>
                <a:lnTo>
                  <a:pt x="12309488" y="1849691"/>
                </a:lnTo>
                <a:lnTo>
                  <a:pt x="12313463" y="1846465"/>
                </a:lnTo>
                <a:lnTo>
                  <a:pt x="12315482" y="1844802"/>
                </a:lnTo>
                <a:lnTo>
                  <a:pt x="12313793" y="1845640"/>
                </a:lnTo>
                <a:lnTo>
                  <a:pt x="12310847" y="1846199"/>
                </a:lnTo>
                <a:lnTo>
                  <a:pt x="12309767" y="1848980"/>
                </a:lnTo>
                <a:lnTo>
                  <a:pt x="12309348" y="1848916"/>
                </a:lnTo>
                <a:lnTo>
                  <a:pt x="12309348" y="1850034"/>
                </a:lnTo>
                <a:lnTo>
                  <a:pt x="12307672" y="1854365"/>
                </a:lnTo>
                <a:lnTo>
                  <a:pt x="12308688" y="1855241"/>
                </a:lnTo>
                <a:lnTo>
                  <a:pt x="12307430" y="1854949"/>
                </a:lnTo>
                <a:lnTo>
                  <a:pt x="12309348" y="1850034"/>
                </a:lnTo>
                <a:lnTo>
                  <a:pt x="12309348" y="1848916"/>
                </a:lnTo>
                <a:lnTo>
                  <a:pt x="12305932" y="1848307"/>
                </a:lnTo>
                <a:lnTo>
                  <a:pt x="12302630" y="1849805"/>
                </a:lnTo>
                <a:lnTo>
                  <a:pt x="12300064" y="1852891"/>
                </a:lnTo>
                <a:lnTo>
                  <a:pt x="12297524" y="1852383"/>
                </a:lnTo>
                <a:lnTo>
                  <a:pt x="12295835" y="1853234"/>
                </a:lnTo>
                <a:lnTo>
                  <a:pt x="12293625" y="1855431"/>
                </a:lnTo>
                <a:lnTo>
                  <a:pt x="12292228" y="1855495"/>
                </a:lnTo>
                <a:lnTo>
                  <a:pt x="12290844" y="1855571"/>
                </a:lnTo>
                <a:lnTo>
                  <a:pt x="12290603" y="1855711"/>
                </a:lnTo>
                <a:lnTo>
                  <a:pt x="12290603" y="1859635"/>
                </a:lnTo>
                <a:lnTo>
                  <a:pt x="12289231" y="1859711"/>
                </a:lnTo>
                <a:lnTo>
                  <a:pt x="12287923" y="1859546"/>
                </a:lnTo>
                <a:lnTo>
                  <a:pt x="12289269" y="1859597"/>
                </a:lnTo>
                <a:lnTo>
                  <a:pt x="12290603" y="1859635"/>
                </a:lnTo>
                <a:lnTo>
                  <a:pt x="12290603" y="1855711"/>
                </a:lnTo>
                <a:lnTo>
                  <a:pt x="12289104" y="1856524"/>
                </a:lnTo>
                <a:lnTo>
                  <a:pt x="12288012" y="1859305"/>
                </a:lnTo>
                <a:lnTo>
                  <a:pt x="12286704" y="1859203"/>
                </a:lnTo>
                <a:lnTo>
                  <a:pt x="12285256" y="1859394"/>
                </a:lnTo>
                <a:lnTo>
                  <a:pt x="12283567" y="1860232"/>
                </a:lnTo>
                <a:lnTo>
                  <a:pt x="12276061" y="1862010"/>
                </a:lnTo>
                <a:lnTo>
                  <a:pt x="12268124" y="1864906"/>
                </a:lnTo>
                <a:lnTo>
                  <a:pt x="12262041" y="1870036"/>
                </a:lnTo>
                <a:lnTo>
                  <a:pt x="12256084" y="1871319"/>
                </a:lnTo>
                <a:lnTo>
                  <a:pt x="12250179" y="1872488"/>
                </a:lnTo>
                <a:lnTo>
                  <a:pt x="12245797" y="1876717"/>
                </a:lnTo>
                <a:lnTo>
                  <a:pt x="12241886" y="1876285"/>
                </a:lnTo>
                <a:lnTo>
                  <a:pt x="12239574" y="1878711"/>
                </a:lnTo>
                <a:lnTo>
                  <a:pt x="12236171" y="1880450"/>
                </a:lnTo>
                <a:lnTo>
                  <a:pt x="12234647" y="1880870"/>
                </a:lnTo>
                <a:lnTo>
                  <a:pt x="12233123" y="1881289"/>
                </a:lnTo>
                <a:lnTo>
                  <a:pt x="12219381" y="1885061"/>
                </a:lnTo>
                <a:lnTo>
                  <a:pt x="12219038" y="1885162"/>
                </a:lnTo>
                <a:lnTo>
                  <a:pt x="12219038" y="1920913"/>
                </a:lnTo>
                <a:lnTo>
                  <a:pt x="12217819" y="1920570"/>
                </a:lnTo>
                <a:lnTo>
                  <a:pt x="12219038" y="1920913"/>
                </a:lnTo>
                <a:lnTo>
                  <a:pt x="12219038" y="1885162"/>
                </a:lnTo>
                <a:lnTo>
                  <a:pt x="12202478" y="1889975"/>
                </a:lnTo>
                <a:lnTo>
                  <a:pt x="12193372" y="1892350"/>
                </a:lnTo>
                <a:lnTo>
                  <a:pt x="12185777" y="1894344"/>
                </a:lnTo>
                <a:lnTo>
                  <a:pt x="12175668" y="1895805"/>
                </a:lnTo>
                <a:lnTo>
                  <a:pt x="12168454" y="1896846"/>
                </a:lnTo>
                <a:lnTo>
                  <a:pt x="12172366" y="1904301"/>
                </a:lnTo>
                <a:lnTo>
                  <a:pt x="12167819" y="1912480"/>
                </a:lnTo>
                <a:lnTo>
                  <a:pt x="12175592" y="1917001"/>
                </a:lnTo>
                <a:lnTo>
                  <a:pt x="12176455" y="1918296"/>
                </a:lnTo>
                <a:lnTo>
                  <a:pt x="12177586" y="1918868"/>
                </a:lnTo>
                <a:lnTo>
                  <a:pt x="12178983" y="1918804"/>
                </a:lnTo>
                <a:lnTo>
                  <a:pt x="12181294" y="1923376"/>
                </a:lnTo>
                <a:lnTo>
                  <a:pt x="12174880" y="1929320"/>
                </a:lnTo>
                <a:lnTo>
                  <a:pt x="12181497" y="1933333"/>
                </a:lnTo>
                <a:lnTo>
                  <a:pt x="12187644" y="1942045"/>
                </a:lnTo>
                <a:lnTo>
                  <a:pt x="12195505" y="1946363"/>
                </a:lnTo>
                <a:lnTo>
                  <a:pt x="12204611" y="1947468"/>
                </a:lnTo>
                <a:lnTo>
                  <a:pt x="12214517" y="1946541"/>
                </a:lnTo>
                <a:lnTo>
                  <a:pt x="12268810" y="1933105"/>
                </a:lnTo>
                <a:lnTo>
                  <a:pt x="12321375" y="1913648"/>
                </a:lnTo>
                <a:lnTo>
                  <a:pt x="12367438" y="1893341"/>
                </a:lnTo>
                <a:lnTo>
                  <a:pt x="12412866" y="1871192"/>
                </a:lnTo>
                <a:lnTo>
                  <a:pt x="12455271" y="1846300"/>
                </a:lnTo>
                <a:lnTo>
                  <a:pt x="12497016" y="1819617"/>
                </a:lnTo>
                <a:lnTo>
                  <a:pt x="12538088" y="1791144"/>
                </a:lnTo>
                <a:lnTo>
                  <a:pt x="12576124" y="1759991"/>
                </a:lnTo>
                <a:lnTo>
                  <a:pt x="12614656" y="1727555"/>
                </a:lnTo>
                <a:lnTo>
                  <a:pt x="12651308" y="1692948"/>
                </a:lnTo>
                <a:lnTo>
                  <a:pt x="12685827" y="1656803"/>
                </a:lnTo>
                <a:lnTo>
                  <a:pt x="12718060" y="1619542"/>
                </a:lnTo>
                <a:lnTo>
                  <a:pt x="12749175" y="1581632"/>
                </a:lnTo>
                <a:lnTo>
                  <a:pt x="12776822" y="1542148"/>
                </a:lnTo>
                <a:lnTo>
                  <a:pt x="12803365" y="1502016"/>
                </a:lnTo>
                <a:lnTo>
                  <a:pt x="12827597" y="1460779"/>
                </a:lnTo>
                <a:lnTo>
                  <a:pt x="12849543" y="1418437"/>
                </a:lnTo>
                <a:lnTo>
                  <a:pt x="12869190" y="1374990"/>
                </a:lnTo>
                <a:lnTo>
                  <a:pt x="12887719" y="1330909"/>
                </a:lnTo>
                <a:lnTo>
                  <a:pt x="12903962" y="1285748"/>
                </a:lnTo>
                <a:lnTo>
                  <a:pt x="12917894" y="1239481"/>
                </a:lnTo>
                <a:lnTo>
                  <a:pt x="12930696" y="1192580"/>
                </a:lnTo>
                <a:lnTo>
                  <a:pt x="12941211" y="1144600"/>
                </a:lnTo>
                <a:lnTo>
                  <a:pt x="12950609" y="1095997"/>
                </a:lnTo>
                <a:lnTo>
                  <a:pt x="12957759" y="1042644"/>
                </a:lnTo>
                <a:lnTo>
                  <a:pt x="12963411" y="989634"/>
                </a:lnTo>
                <a:lnTo>
                  <a:pt x="12965252" y="935926"/>
                </a:lnTo>
                <a:lnTo>
                  <a:pt x="12965671" y="882345"/>
                </a:lnTo>
                <a:lnTo>
                  <a:pt x="12964732" y="828802"/>
                </a:lnTo>
                <a:lnTo>
                  <a:pt x="12961265" y="774712"/>
                </a:lnTo>
                <a:lnTo>
                  <a:pt x="12959067" y="727849"/>
                </a:lnTo>
                <a:lnTo>
                  <a:pt x="12944818" y="585978"/>
                </a:lnTo>
                <a:lnTo>
                  <a:pt x="12944208" y="584047"/>
                </a:lnTo>
                <a:lnTo>
                  <a:pt x="12942392" y="581698"/>
                </a:lnTo>
                <a:lnTo>
                  <a:pt x="12941795" y="579767"/>
                </a:lnTo>
                <a:lnTo>
                  <a:pt x="12942799" y="577164"/>
                </a:lnTo>
                <a:lnTo>
                  <a:pt x="12942748" y="573798"/>
                </a:lnTo>
                <a:lnTo>
                  <a:pt x="12944767" y="572135"/>
                </a:lnTo>
                <a:lnTo>
                  <a:pt x="12946609" y="570877"/>
                </a:lnTo>
                <a:lnTo>
                  <a:pt x="12948539" y="572922"/>
                </a:lnTo>
                <a:lnTo>
                  <a:pt x="12947803" y="574814"/>
                </a:lnTo>
                <a:lnTo>
                  <a:pt x="12959931" y="589191"/>
                </a:lnTo>
                <a:lnTo>
                  <a:pt x="12970383" y="604316"/>
                </a:lnTo>
                <a:lnTo>
                  <a:pt x="12980492" y="620382"/>
                </a:lnTo>
                <a:lnTo>
                  <a:pt x="12989154" y="636625"/>
                </a:lnTo>
                <a:lnTo>
                  <a:pt x="12994500" y="647395"/>
                </a:lnTo>
                <a:lnTo>
                  <a:pt x="13001295" y="657936"/>
                </a:lnTo>
                <a:lnTo>
                  <a:pt x="13008458" y="667550"/>
                </a:lnTo>
                <a:lnTo>
                  <a:pt x="13017259" y="676452"/>
                </a:lnTo>
                <a:lnTo>
                  <a:pt x="13031178" y="696696"/>
                </a:lnTo>
                <a:lnTo>
                  <a:pt x="13049441" y="709295"/>
                </a:lnTo>
                <a:lnTo>
                  <a:pt x="13069634" y="713435"/>
                </a:lnTo>
                <a:lnTo>
                  <a:pt x="13091719" y="70920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7106" y="929069"/>
            <a:ext cx="4868545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9570" y="1771877"/>
            <a:ext cx="11062335" cy="4334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position#types_of_positioning" TargetMode="External"/><Relationship Id="rId3" Type="http://schemas.openxmlformats.org/officeDocument/2006/relationships/hyperlink" Target="https://developer.mozilla.org/en-US/docs/Web/CSS/top" TargetMode="External"/><Relationship Id="rId7" Type="http://schemas.openxmlformats.org/officeDocument/2006/relationships/hyperlink" Target="https://developer.mozilla.org/en-US/docs/Web/CSS/z-inde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left" TargetMode="External"/><Relationship Id="rId5" Type="http://schemas.openxmlformats.org/officeDocument/2006/relationships/hyperlink" Target="https://developer.mozilla.org/en-US/docs/Web/CSS/bottom" TargetMode="External"/><Relationship Id="rId4" Type="http://schemas.openxmlformats.org/officeDocument/2006/relationships/hyperlink" Target="https://developer.mozilla.org/en-US/docs/Web/CSS/righ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0700"/>
            <a:ext cx="15391985" cy="2215991"/>
          </a:xfrm>
        </p:spPr>
        <p:txBody>
          <a:bodyPr/>
          <a:lstStyle/>
          <a:p>
            <a:r>
              <a:rPr lang="en-US" sz="7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 TO PROGRAMMING</a:t>
            </a:r>
            <a:endParaRPr lang="en-US" sz="7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124200" y="7429500"/>
            <a:ext cx="12801600" cy="646331"/>
          </a:xfrm>
        </p:spPr>
        <p:txBody>
          <a:bodyPr/>
          <a:lstStyle/>
          <a:p>
            <a:r>
              <a:rPr lang="en-US" dirty="0" smtClean="0"/>
              <a:t>                                    Instructor : Engr.Wasfa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3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0857" y="3766660"/>
            <a:ext cx="3215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" dirty="0">
                <a:solidFill>
                  <a:srgbClr val="FFFFFF"/>
                </a:solidFill>
                <a:latin typeface="Trebuchet MS"/>
                <a:cs typeface="Trebuchet MS"/>
              </a:rPr>
              <a:t>margin:</a:t>
            </a:r>
            <a:r>
              <a:rPr sz="4000" i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5" dirty="0">
                <a:solidFill>
                  <a:srgbClr val="FFFFFF"/>
                </a:solidFill>
                <a:latin typeface="Trebuchet MS"/>
                <a:cs typeface="Trebuchet MS"/>
              </a:rPr>
              <a:t>50px;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892" y="929069"/>
            <a:ext cx="2264410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735" dirty="0"/>
              <a:t>M</a:t>
            </a:r>
            <a:r>
              <a:rPr spc="-90" dirty="0"/>
              <a:t>a</a:t>
            </a:r>
            <a:r>
              <a:rPr spc="-170" dirty="0"/>
              <a:t>r</a:t>
            </a:r>
            <a:r>
              <a:rPr spc="50" dirty="0"/>
              <a:t>g</a:t>
            </a:r>
            <a:r>
              <a:rPr spc="-225" dirty="0"/>
              <a:t>i</a:t>
            </a:r>
            <a:r>
              <a:rPr spc="-135" dirty="0"/>
              <a:t>n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b="0" spc="15" dirty="0">
                <a:solidFill>
                  <a:srgbClr val="17D9FF"/>
                </a:solidFill>
                <a:latin typeface="Trebuchet MS"/>
                <a:cs typeface="Trebuchet MS"/>
              </a:rPr>
              <a:t>Shorthand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7025" y="6247106"/>
            <a:ext cx="5410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10" dirty="0">
                <a:solidFill>
                  <a:srgbClr val="32BD15"/>
                </a:solidFill>
                <a:latin typeface="Trebuchet MS"/>
                <a:cs typeface="Trebuchet MS"/>
              </a:rPr>
              <a:t>p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g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h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b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tt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20" dirty="0">
                <a:solidFill>
                  <a:srgbClr val="32BD15"/>
                </a:solidFill>
                <a:latin typeface="Trebuchet MS"/>
                <a:cs typeface="Trebuchet MS"/>
              </a:rPr>
              <a:t>m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-90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r>
              <a:rPr sz="2600" spc="-100" dirty="0">
                <a:solidFill>
                  <a:srgbClr val="32BD15"/>
                </a:solidFill>
                <a:latin typeface="Trebuchet MS"/>
                <a:cs typeface="Trebuchet MS"/>
              </a:rPr>
              <a:t>f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114" dirty="0">
                <a:solidFill>
                  <a:srgbClr val="32BD15"/>
                </a:solidFill>
                <a:latin typeface="Trebuchet MS"/>
                <a:cs typeface="Trebuchet MS"/>
              </a:rPr>
              <a:t>-</a:t>
            </a:r>
            <a:r>
              <a:rPr sz="2600" spc="185" dirty="0">
                <a:solidFill>
                  <a:srgbClr val="32BD15"/>
                </a:solidFill>
                <a:latin typeface="Trebuchet MS"/>
                <a:cs typeface="Trebuchet MS"/>
              </a:rPr>
              <a:t>&gt;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55" dirty="0">
                <a:solidFill>
                  <a:srgbClr val="32BD15"/>
                </a:solidFill>
                <a:latin typeface="Trebuchet MS"/>
                <a:cs typeface="Trebuchet MS"/>
              </a:rPr>
              <a:t>k</a:t>
            </a:r>
            <a:r>
              <a:rPr sz="2600" spc="-114" dirty="0">
                <a:solidFill>
                  <a:srgbClr val="32BD15"/>
                </a:solidFill>
                <a:latin typeface="Trebuchet MS"/>
                <a:cs typeface="Trebuchet MS"/>
              </a:rPr>
              <a:t>w</a:t>
            </a:r>
            <a:r>
              <a:rPr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65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0857" y="4449399"/>
            <a:ext cx="5793105" cy="63030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0" i="1" spc="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2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305" dirty="0" smtClean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4000" i="1" spc="10" dirty="0" smtClean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50" dirty="0" smtClean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4000" i="1" spc="10" dirty="0" smtClean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8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5719" y="705126"/>
            <a:ext cx="1171146" cy="11709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93767" y="2855143"/>
            <a:ext cx="10963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green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border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radius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Trebuchet MS"/>
                <a:cs typeface="Trebuchet MS"/>
              </a:rPr>
              <a:t>50%.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293168"/>
            <a:ext cx="8388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4800" spc="397" baseline="1736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4800" spc="217" baseline="1736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800" spc="-187" baseline="1736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800" baseline="1736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100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4403356"/>
            <a:ext cx="5960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3200" spc="2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</a:t>
            </a:r>
            <a:r>
              <a:rPr spc="-170" dirty="0"/>
              <a:t>r</a:t>
            </a:r>
            <a:r>
              <a:rPr spc="-90" dirty="0"/>
              <a:t>a</a:t>
            </a:r>
            <a:r>
              <a:rPr spc="-130" dirty="0"/>
              <a:t>c</a:t>
            </a:r>
            <a:r>
              <a:rPr spc="-165" dirty="0"/>
              <a:t>t</a:t>
            </a:r>
            <a:r>
              <a:rPr spc="-225" dirty="0"/>
              <a:t>i</a:t>
            </a:r>
            <a:r>
              <a:rPr spc="-130" dirty="0"/>
              <a:t>c</a:t>
            </a:r>
            <a:r>
              <a:rPr spc="-305" dirty="0"/>
              <a:t>e</a:t>
            </a:r>
            <a:r>
              <a:rPr spc="-345" dirty="0"/>
              <a:t> </a:t>
            </a:r>
            <a:r>
              <a:rPr spc="240" dirty="0"/>
              <a:t>S</a:t>
            </a:r>
            <a:r>
              <a:rPr spc="-310" dirty="0"/>
              <a:t>e</a:t>
            </a:r>
            <a:r>
              <a:rPr spc="-160" dirty="0"/>
              <a:t>t</a:t>
            </a:r>
            <a:r>
              <a:rPr spc="-345" dirty="0"/>
              <a:t> </a:t>
            </a:r>
            <a:r>
              <a:rPr spc="-35" dirty="0"/>
              <a:t>3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76" y="5728122"/>
            <a:ext cx="17049749" cy="8858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42273" y="2054247"/>
            <a:ext cx="1300480" cy="939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spc="120" dirty="0">
                <a:solidFill>
                  <a:srgbClr val="74D60A"/>
                </a:solidFill>
                <a:latin typeface="Trebuchet MS"/>
                <a:cs typeface="Trebuchet MS"/>
              </a:rPr>
              <a:t>#f08804</a:t>
            </a:r>
            <a:endParaRPr sz="2600">
              <a:latin typeface="Trebuchet MS"/>
              <a:cs typeface="Trebuchet MS"/>
            </a:endParaRPr>
          </a:p>
          <a:p>
            <a:pPr marL="98425">
              <a:lnSpc>
                <a:spcPct val="100000"/>
              </a:lnSpc>
              <a:spcBef>
                <a:spcPts val="480"/>
              </a:spcBef>
            </a:pPr>
            <a:r>
              <a:rPr sz="2600" spc="-105" dirty="0">
                <a:solidFill>
                  <a:srgbClr val="74D60A"/>
                </a:solidFill>
                <a:latin typeface="Trebuchet MS"/>
                <a:cs typeface="Trebuchet MS"/>
              </a:rPr>
              <a:t>(yellow)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1670" y="2249828"/>
            <a:ext cx="1300480" cy="939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spc="120" dirty="0">
                <a:solidFill>
                  <a:srgbClr val="74D60A"/>
                </a:solidFill>
                <a:latin typeface="Trebuchet MS"/>
                <a:cs typeface="Trebuchet MS"/>
              </a:rPr>
              <a:t>#0f1111</a:t>
            </a:r>
            <a:endParaRPr sz="2600">
              <a:latin typeface="Trebuchet MS"/>
              <a:cs typeface="Trebuchet MS"/>
            </a:endParaRPr>
          </a:p>
          <a:p>
            <a:pPr marL="171450">
              <a:lnSpc>
                <a:spcPct val="100000"/>
              </a:lnSpc>
              <a:spcBef>
                <a:spcPts val="480"/>
              </a:spcBef>
            </a:pPr>
            <a:r>
              <a:rPr sz="2600" spc="-85" dirty="0">
                <a:solidFill>
                  <a:srgbClr val="74D60A"/>
                </a:solidFill>
                <a:latin typeface="Trebuchet MS"/>
                <a:cs typeface="Trebuchet MS"/>
              </a:rPr>
              <a:t>(black)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8014" y="572287"/>
            <a:ext cx="913130" cy="773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9225">
              <a:lnSpc>
                <a:spcPct val="116900"/>
              </a:lnSpc>
              <a:spcBef>
                <a:spcPts val="90"/>
              </a:spcBef>
            </a:pPr>
            <a:r>
              <a:rPr sz="2100" spc="45" dirty="0">
                <a:solidFill>
                  <a:srgbClr val="74D60A"/>
                </a:solidFill>
                <a:latin typeface="Trebuchet MS"/>
                <a:cs typeface="Trebuchet MS"/>
              </a:rPr>
              <a:t>60px </a:t>
            </a:r>
            <a:r>
              <a:rPr sz="2100" spc="50" dirty="0">
                <a:solidFill>
                  <a:srgbClr val="74D60A"/>
                </a:solidFill>
                <a:latin typeface="Trebuchet MS"/>
                <a:cs typeface="Trebuchet MS"/>
              </a:rPr>
              <a:t> </a:t>
            </a:r>
            <a:r>
              <a:rPr sz="2100" spc="-190" dirty="0">
                <a:solidFill>
                  <a:srgbClr val="74D60A"/>
                </a:solidFill>
                <a:latin typeface="Trebuchet MS"/>
                <a:cs typeface="Trebuchet MS"/>
              </a:rPr>
              <a:t>(</a:t>
            </a:r>
            <a:r>
              <a:rPr sz="2100" spc="35" dirty="0">
                <a:solidFill>
                  <a:srgbClr val="74D60A"/>
                </a:solidFill>
                <a:latin typeface="Trebuchet MS"/>
                <a:cs typeface="Trebuchet MS"/>
              </a:rPr>
              <a:t>h</a:t>
            </a:r>
            <a:r>
              <a:rPr sz="2100" spc="-60" dirty="0">
                <a:solidFill>
                  <a:srgbClr val="74D60A"/>
                </a:solidFill>
                <a:latin typeface="Trebuchet MS"/>
                <a:cs typeface="Trebuchet MS"/>
              </a:rPr>
              <a:t>e</a:t>
            </a:r>
            <a:r>
              <a:rPr sz="2100" spc="-80" dirty="0">
                <a:solidFill>
                  <a:srgbClr val="74D60A"/>
                </a:solidFill>
                <a:latin typeface="Trebuchet MS"/>
                <a:cs typeface="Trebuchet MS"/>
              </a:rPr>
              <a:t>i</a:t>
            </a:r>
            <a:r>
              <a:rPr sz="2100" spc="15" dirty="0">
                <a:solidFill>
                  <a:srgbClr val="74D60A"/>
                </a:solidFill>
                <a:latin typeface="Trebuchet MS"/>
                <a:cs typeface="Trebuchet MS"/>
              </a:rPr>
              <a:t>g</a:t>
            </a:r>
            <a:r>
              <a:rPr sz="2100" spc="35" dirty="0">
                <a:solidFill>
                  <a:srgbClr val="74D60A"/>
                </a:solidFill>
                <a:latin typeface="Trebuchet MS"/>
                <a:cs typeface="Trebuchet MS"/>
              </a:rPr>
              <a:t>h</a:t>
            </a:r>
            <a:r>
              <a:rPr sz="2100" spc="-100" dirty="0">
                <a:solidFill>
                  <a:srgbClr val="74D60A"/>
                </a:solidFill>
                <a:latin typeface="Trebuchet MS"/>
                <a:cs typeface="Trebuchet MS"/>
              </a:rPr>
              <a:t>t</a:t>
            </a:r>
            <a:r>
              <a:rPr sz="2100" spc="-185" dirty="0">
                <a:solidFill>
                  <a:srgbClr val="74D60A"/>
                </a:solidFill>
                <a:latin typeface="Trebuchet MS"/>
                <a:cs typeface="Trebuchet MS"/>
              </a:rPr>
              <a:t>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259" y="1630069"/>
            <a:ext cx="763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>
              <a:lnSpc>
                <a:spcPct val="115399"/>
              </a:lnSpc>
              <a:spcBef>
                <a:spcPts val="100"/>
              </a:spcBef>
            </a:pPr>
            <a:r>
              <a:rPr sz="2600" spc="114" dirty="0">
                <a:solidFill>
                  <a:srgbClr val="74D60A"/>
                </a:solidFill>
                <a:latin typeface="Trebuchet MS"/>
                <a:cs typeface="Trebuchet MS"/>
              </a:rPr>
              <a:t>25</a:t>
            </a:r>
            <a:r>
              <a:rPr sz="2600" spc="5" dirty="0">
                <a:solidFill>
                  <a:srgbClr val="74D60A"/>
                </a:solidFill>
                <a:latin typeface="Trebuchet MS"/>
                <a:cs typeface="Trebuchet MS"/>
              </a:rPr>
              <a:t>p</a:t>
            </a:r>
            <a:r>
              <a:rPr sz="2600" spc="-55" dirty="0">
                <a:solidFill>
                  <a:srgbClr val="74D60A"/>
                </a:solidFill>
                <a:latin typeface="Trebuchet MS"/>
                <a:cs typeface="Trebuchet MS"/>
              </a:rPr>
              <a:t>x  </a:t>
            </a:r>
            <a:r>
              <a:rPr sz="2600" spc="-245" dirty="0">
                <a:solidFill>
                  <a:srgbClr val="74D60A"/>
                </a:solidFill>
                <a:latin typeface="Trebuchet MS"/>
                <a:cs typeface="Trebuchet MS"/>
              </a:rPr>
              <a:t>(</a:t>
            </a:r>
            <a:r>
              <a:rPr sz="2600" spc="-135" dirty="0">
                <a:solidFill>
                  <a:srgbClr val="74D60A"/>
                </a:solidFill>
                <a:latin typeface="Trebuchet MS"/>
                <a:cs typeface="Trebuchet MS"/>
              </a:rPr>
              <a:t>t</a:t>
            </a:r>
            <a:r>
              <a:rPr sz="2600" spc="-90" dirty="0">
                <a:solidFill>
                  <a:srgbClr val="74D60A"/>
                </a:solidFill>
                <a:latin typeface="Trebuchet MS"/>
                <a:cs typeface="Trebuchet MS"/>
              </a:rPr>
              <a:t>e</a:t>
            </a:r>
            <a:r>
              <a:rPr sz="2600" spc="-75" dirty="0">
                <a:solidFill>
                  <a:srgbClr val="74D60A"/>
                </a:solidFill>
                <a:latin typeface="Trebuchet MS"/>
                <a:cs typeface="Trebuchet MS"/>
              </a:rPr>
              <a:t>x</a:t>
            </a:r>
            <a:r>
              <a:rPr sz="2600" spc="-135" dirty="0">
                <a:solidFill>
                  <a:srgbClr val="74D60A"/>
                </a:solidFill>
                <a:latin typeface="Trebuchet MS"/>
                <a:cs typeface="Trebuchet MS"/>
              </a:rPr>
              <a:t>t</a:t>
            </a:r>
            <a:r>
              <a:rPr sz="2600" spc="-240" dirty="0">
                <a:solidFill>
                  <a:srgbClr val="74D60A"/>
                </a:solidFill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9868" y="747534"/>
            <a:ext cx="9314180" cy="1329690"/>
          </a:xfrm>
          <a:custGeom>
            <a:avLst/>
            <a:gdLst/>
            <a:ahLst/>
            <a:cxnLst/>
            <a:rect l="l" t="t" r="r" b="b"/>
            <a:pathLst>
              <a:path w="9314180" h="1329689">
                <a:moveTo>
                  <a:pt x="90728" y="1266736"/>
                </a:moveTo>
                <a:lnTo>
                  <a:pt x="88049" y="1266596"/>
                </a:lnTo>
                <a:lnTo>
                  <a:pt x="87376" y="1268349"/>
                </a:lnTo>
                <a:lnTo>
                  <a:pt x="89039" y="1267561"/>
                </a:lnTo>
                <a:lnTo>
                  <a:pt x="90728" y="1266736"/>
                </a:lnTo>
                <a:close/>
              </a:path>
              <a:path w="9314180" h="1329689">
                <a:moveTo>
                  <a:pt x="560387" y="578827"/>
                </a:moveTo>
                <a:lnTo>
                  <a:pt x="557466" y="547839"/>
                </a:lnTo>
                <a:lnTo>
                  <a:pt x="546925" y="518909"/>
                </a:lnTo>
                <a:lnTo>
                  <a:pt x="532777" y="492239"/>
                </a:lnTo>
                <a:lnTo>
                  <a:pt x="514311" y="466166"/>
                </a:lnTo>
                <a:lnTo>
                  <a:pt x="508368" y="456933"/>
                </a:lnTo>
                <a:lnTo>
                  <a:pt x="501332" y="447027"/>
                </a:lnTo>
                <a:lnTo>
                  <a:pt x="495515" y="437464"/>
                </a:lnTo>
                <a:lnTo>
                  <a:pt x="493763" y="434949"/>
                </a:lnTo>
                <a:lnTo>
                  <a:pt x="488518" y="427418"/>
                </a:lnTo>
                <a:lnTo>
                  <a:pt x="482511" y="418350"/>
                </a:lnTo>
                <a:lnTo>
                  <a:pt x="481647" y="417055"/>
                </a:lnTo>
                <a:lnTo>
                  <a:pt x="477354" y="410591"/>
                </a:lnTo>
                <a:lnTo>
                  <a:pt x="473189" y="407301"/>
                </a:lnTo>
                <a:lnTo>
                  <a:pt x="467969" y="403199"/>
                </a:lnTo>
                <a:lnTo>
                  <a:pt x="457466" y="402170"/>
                </a:lnTo>
                <a:lnTo>
                  <a:pt x="439407" y="403047"/>
                </a:lnTo>
                <a:lnTo>
                  <a:pt x="436816" y="403136"/>
                </a:lnTo>
                <a:lnTo>
                  <a:pt x="436816" y="535686"/>
                </a:lnTo>
                <a:lnTo>
                  <a:pt x="435597" y="535292"/>
                </a:lnTo>
                <a:lnTo>
                  <a:pt x="436816" y="535686"/>
                </a:lnTo>
                <a:lnTo>
                  <a:pt x="436816" y="403136"/>
                </a:lnTo>
                <a:lnTo>
                  <a:pt x="432511" y="403250"/>
                </a:lnTo>
                <a:lnTo>
                  <a:pt x="426300" y="405206"/>
                </a:lnTo>
                <a:lnTo>
                  <a:pt x="418096" y="408774"/>
                </a:lnTo>
                <a:lnTo>
                  <a:pt x="415099" y="409460"/>
                </a:lnTo>
                <a:lnTo>
                  <a:pt x="414134" y="411937"/>
                </a:lnTo>
                <a:lnTo>
                  <a:pt x="409841" y="412483"/>
                </a:lnTo>
                <a:lnTo>
                  <a:pt x="406971" y="412851"/>
                </a:lnTo>
                <a:lnTo>
                  <a:pt x="397243" y="437819"/>
                </a:lnTo>
                <a:lnTo>
                  <a:pt x="393331" y="451345"/>
                </a:lnTo>
                <a:lnTo>
                  <a:pt x="384340" y="477951"/>
                </a:lnTo>
                <a:lnTo>
                  <a:pt x="382435" y="479323"/>
                </a:lnTo>
                <a:lnTo>
                  <a:pt x="380542" y="480682"/>
                </a:lnTo>
                <a:lnTo>
                  <a:pt x="380250" y="484936"/>
                </a:lnTo>
                <a:lnTo>
                  <a:pt x="378777" y="488734"/>
                </a:lnTo>
                <a:lnTo>
                  <a:pt x="376199" y="491858"/>
                </a:lnTo>
                <a:lnTo>
                  <a:pt x="374700" y="495693"/>
                </a:lnTo>
                <a:lnTo>
                  <a:pt x="374408" y="499948"/>
                </a:lnTo>
                <a:lnTo>
                  <a:pt x="372770" y="500634"/>
                </a:lnTo>
                <a:lnTo>
                  <a:pt x="371144" y="501319"/>
                </a:lnTo>
                <a:lnTo>
                  <a:pt x="371208" y="504647"/>
                </a:lnTo>
                <a:lnTo>
                  <a:pt x="369011" y="506793"/>
                </a:lnTo>
                <a:lnTo>
                  <a:pt x="338010" y="554913"/>
                </a:lnTo>
                <a:lnTo>
                  <a:pt x="300685" y="598233"/>
                </a:lnTo>
                <a:lnTo>
                  <a:pt x="298538" y="600252"/>
                </a:lnTo>
                <a:lnTo>
                  <a:pt x="294208" y="604380"/>
                </a:lnTo>
                <a:lnTo>
                  <a:pt x="289369" y="609790"/>
                </a:lnTo>
                <a:lnTo>
                  <a:pt x="292481" y="615797"/>
                </a:lnTo>
                <a:lnTo>
                  <a:pt x="297408" y="617131"/>
                </a:lnTo>
                <a:lnTo>
                  <a:pt x="299212" y="616013"/>
                </a:lnTo>
                <a:lnTo>
                  <a:pt x="306793" y="614045"/>
                </a:lnTo>
                <a:lnTo>
                  <a:pt x="315087" y="613740"/>
                </a:lnTo>
                <a:lnTo>
                  <a:pt x="323329" y="613587"/>
                </a:lnTo>
                <a:lnTo>
                  <a:pt x="331901" y="612584"/>
                </a:lnTo>
                <a:lnTo>
                  <a:pt x="365417" y="586016"/>
                </a:lnTo>
                <a:lnTo>
                  <a:pt x="402463" y="543394"/>
                </a:lnTo>
                <a:lnTo>
                  <a:pt x="418350" y="520077"/>
                </a:lnTo>
                <a:lnTo>
                  <a:pt x="420738" y="517461"/>
                </a:lnTo>
                <a:lnTo>
                  <a:pt x="422008" y="514197"/>
                </a:lnTo>
                <a:lnTo>
                  <a:pt x="426758" y="509003"/>
                </a:lnTo>
                <a:lnTo>
                  <a:pt x="429945" y="511314"/>
                </a:lnTo>
                <a:lnTo>
                  <a:pt x="431673" y="513880"/>
                </a:lnTo>
                <a:lnTo>
                  <a:pt x="429094" y="517004"/>
                </a:lnTo>
                <a:lnTo>
                  <a:pt x="429285" y="520001"/>
                </a:lnTo>
                <a:lnTo>
                  <a:pt x="432193" y="523036"/>
                </a:lnTo>
                <a:lnTo>
                  <a:pt x="430898" y="526364"/>
                </a:lnTo>
                <a:lnTo>
                  <a:pt x="430822" y="530047"/>
                </a:lnTo>
                <a:lnTo>
                  <a:pt x="433717" y="533120"/>
                </a:lnTo>
                <a:lnTo>
                  <a:pt x="432219" y="533476"/>
                </a:lnTo>
                <a:lnTo>
                  <a:pt x="433184" y="534479"/>
                </a:lnTo>
                <a:lnTo>
                  <a:pt x="431850" y="537921"/>
                </a:lnTo>
                <a:lnTo>
                  <a:pt x="431888" y="541312"/>
                </a:lnTo>
                <a:lnTo>
                  <a:pt x="434771" y="544410"/>
                </a:lnTo>
                <a:lnTo>
                  <a:pt x="433057" y="548817"/>
                </a:lnTo>
                <a:lnTo>
                  <a:pt x="435317" y="571004"/>
                </a:lnTo>
                <a:lnTo>
                  <a:pt x="436003" y="590245"/>
                </a:lnTo>
                <a:lnTo>
                  <a:pt x="437870" y="609955"/>
                </a:lnTo>
                <a:lnTo>
                  <a:pt x="438518" y="629285"/>
                </a:lnTo>
                <a:lnTo>
                  <a:pt x="439737" y="647153"/>
                </a:lnTo>
                <a:lnTo>
                  <a:pt x="439737" y="664629"/>
                </a:lnTo>
                <a:lnTo>
                  <a:pt x="440918" y="700087"/>
                </a:lnTo>
                <a:lnTo>
                  <a:pt x="439915" y="706170"/>
                </a:lnTo>
                <a:lnTo>
                  <a:pt x="440080" y="712749"/>
                </a:lnTo>
                <a:lnTo>
                  <a:pt x="439115" y="718731"/>
                </a:lnTo>
                <a:lnTo>
                  <a:pt x="435140" y="763930"/>
                </a:lnTo>
                <a:lnTo>
                  <a:pt x="428599" y="808710"/>
                </a:lnTo>
                <a:lnTo>
                  <a:pt x="418312" y="852627"/>
                </a:lnTo>
                <a:lnTo>
                  <a:pt x="400723" y="911758"/>
                </a:lnTo>
                <a:lnTo>
                  <a:pt x="394830" y="926909"/>
                </a:lnTo>
                <a:lnTo>
                  <a:pt x="384200" y="957668"/>
                </a:lnTo>
                <a:lnTo>
                  <a:pt x="382270" y="959116"/>
                </a:lnTo>
                <a:lnTo>
                  <a:pt x="380352" y="960577"/>
                </a:lnTo>
                <a:lnTo>
                  <a:pt x="378815" y="964514"/>
                </a:lnTo>
                <a:lnTo>
                  <a:pt x="378447" y="968933"/>
                </a:lnTo>
                <a:lnTo>
                  <a:pt x="374675" y="971651"/>
                </a:lnTo>
                <a:lnTo>
                  <a:pt x="374091" y="980122"/>
                </a:lnTo>
                <a:lnTo>
                  <a:pt x="372275" y="981316"/>
                </a:lnTo>
                <a:lnTo>
                  <a:pt x="370446" y="982497"/>
                </a:lnTo>
                <a:lnTo>
                  <a:pt x="369049" y="986078"/>
                </a:lnTo>
                <a:lnTo>
                  <a:pt x="368846" y="990092"/>
                </a:lnTo>
                <a:lnTo>
                  <a:pt x="365683" y="991209"/>
                </a:lnTo>
                <a:lnTo>
                  <a:pt x="364807" y="993470"/>
                </a:lnTo>
                <a:lnTo>
                  <a:pt x="365086" y="996251"/>
                </a:lnTo>
                <a:lnTo>
                  <a:pt x="364147" y="998651"/>
                </a:lnTo>
                <a:lnTo>
                  <a:pt x="362521" y="999337"/>
                </a:lnTo>
                <a:lnTo>
                  <a:pt x="360895" y="1000023"/>
                </a:lnTo>
                <a:lnTo>
                  <a:pt x="360972" y="1003312"/>
                </a:lnTo>
                <a:lnTo>
                  <a:pt x="359968" y="1005890"/>
                </a:lnTo>
                <a:lnTo>
                  <a:pt x="353860" y="1014577"/>
                </a:lnTo>
                <a:lnTo>
                  <a:pt x="350100" y="1024229"/>
                </a:lnTo>
                <a:lnTo>
                  <a:pt x="343992" y="1032903"/>
                </a:lnTo>
                <a:lnTo>
                  <a:pt x="339128" y="1041908"/>
                </a:lnTo>
                <a:lnTo>
                  <a:pt x="338696" y="1043025"/>
                </a:lnTo>
                <a:lnTo>
                  <a:pt x="338442" y="1047165"/>
                </a:lnTo>
                <a:lnTo>
                  <a:pt x="342569" y="1043584"/>
                </a:lnTo>
                <a:lnTo>
                  <a:pt x="344919" y="1041031"/>
                </a:lnTo>
                <a:lnTo>
                  <a:pt x="344995" y="1040853"/>
                </a:lnTo>
                <a:lnTo>
                  <a:pt x="346748" y="1043317"/>
                </a:lnTo>
                <a:lnTo>
                  <a:pt x="346189" y="1044778"/>
                </a:lnTo>
                <a:lnTo>
                  <a:pt x="346951" y="1046314"/>
                </a:lnTo>
                <a:lnTo>
                  <a:pt x="328256" y="1073315"/>
                </a:lnTo>
                <a:lnTo>
                  <a:pt x="286677" y="1124064"/>
                </a:lnTo>
                <a:lnTo>
                  <a:pt x="263753" y="1147927"/>
                </a:lnTo>
                <a:lnTo>
                  <a:pt x="201663" y="1202385"/>
                </a:lnTo>
                <a:lnTo>
                  <a:pt x="199593" y="1204201"/>
                </a:lnTo>
                <a:lnTo>
                  <a:pt x="198247" y="1204125"/>
                </a:lnTo>
                <a:lnTo>
                  <a:pt x="197548" y="1205915"/>
                </a:lnTo>
                <a:lnTo>
                  <a:pt x="196164" y="1205992"/>
                </a:lnTo>
                <a:lnTo>
                  <a:pt x="195922" y="1206601"/>
                </a:lnTo>
                <a:lnTo>
                  <a:pt x="194487" y="1206792"/>
                </a:lnTo>
                <a:lnTo>
                  <a:pt x="193471" y="1209408"/>
                </a:lnTo>
                <a:lnTo>
                  <a:pt x="192049" y="1209548"/>
                </a:lnTo>
                <a:lnTo>
                  <a:pt x="190436" y="1210195"/>
                </a:lnTo>
                <a:lnTo>
                  <a:pt x="189839" y="1211745"/>
                </a:lnTo>
                <a:lnTo>
                  <a:pt x="188429" y="1211859"/>
                </a:lnTo>
                <a:lnTo>
                  <a:pt x="186817" y="1212507"/>
                </a:lnTo>
                <a:lnTo>
                  <a:pt x="186194" y="1214081"/>
                </a:lnTo>
                <a:lnTo>
                  <a:pt x="184797" y="1214196"/>
                </a:lnTo>
                <a:lnTo>
                  <a:pt x="183184" y="1214805"/>
                </a:lnTo>
                <a:lnTo>
                  <a:pt x="183756" y="1216837"/>
                </a:lnTo>
                <a:lnTo>
                  <a:pt x="181178" y="1216456"/>
                </a:lnTo>
                <a:lnTo>
                  <a:pt x="180136" y="1219136"/>
                </a:lnTo>
                <a:lnTo>
                  <a:pt x="177571" y="1218717"/>
                </a:lnTo>
                <a:lnTo>
                  <a:pt x="176517" y="1221422"/>
                </a:lnTo>
                <a:lnTo>
                  <a:pt x="175526" y="1221740"/>
                </a:lnTo>
                <a:lnTo>
                  <a:pt x="175183" y="1221714"/>
                </a:lnTo>
                <a:lnTo>
                  <a:pt x="174104" y="1222476"/>
                </a:lnTo>
                <a:lnTo>
                  <a:pt x="173824" y="1223276"/>
                </a:lnTo>
                <a:lnTo>
                  <a:pt x="172923" y="1223670"/>
                </a:lnTo>
                <a:lnTo>
                  <a:pt x="171538" y="1223708"/>
                </a:lnTo>
                <a:lnTo>
                  <a:pt x="171030" y="1223886"/>
                </a:lnTo>
                <a:lnTo>
                  <a:pt x="171030" y="1235519"/>
                </a:lnTo>
                <a:lnTo>
                  <a:pt x="170942" y="1235773"/>
                </a:lnTo>
                <a:lnTo>
                  <a:pt x="169659" y="1235570"/>
                </a:lnTo>
                <a:lnTo>
                  <a:pt x="171030" y="1235519"/>
                </a:lnTo>
                <a:lnTo>
                  <a:pt x="171030" y="1223886"/>
                </a:lnTo>
                <a:lnTo>
                  <a:pt x="169964" y="1224254"/>
                </a:lnTo>
                <a:lnTo>
                  <a:pt x="169316" y="1225943"/>
                </a:lnTo>
                <a:lnTo>
                  <a:pt x="169214" y="1236687"/>
                </a:lnTo>
                <a:lnTo>
                  <a:pt x="169138" y="1236891"/>
                </a:lnTo>
                <a:lnTo>
                  <a:pt x="167792" y="1236853"/>
                </a:lnTo>
                <a:lnTo>
                  <a:pt x="169214" y="1236687"/>
                </a:lnTo>
                <a:lnTo>
                  <a:pt x="169214" y="1225956"/>
                </a:lnTo>
                <a:lnTo>
                  <a:pt x="167932" y="1225981"/>
                </a:lnTo>
                <a:lnTo>
                  <a:pt x="166357" y="1226527"/>
                </a:lnTo>
                <a:lnTo>
                  <a:pt x="165709" y="1228204"/>
                </a:lnTo>
                <a:lnTo>
                  <a:pt x="164338" y="1228204"/>
                </a:lnTo>
                <a:lnTo>
                  <a:pt x="162750" y="1228788"/>
                </a:lnTo>
                <a:lnTo>
                  <a:pt x="163322" y="1230820"/>
                </a:lnTo>
                <a:lnTo>
                  <a:pt x="160743" y="1230439"/>
                </a:lnTo>
                <a:lnTo>
                  <a:pt x="159715" y="1233093"/>
                </a:lnTo>
                <a:lnTo>
                  <a:pt x="157149" y="1232674"/>
                </a:lnTo>
                <a:lnTo>
                  <a:pt x="156133" y="1235278"/>
                </a:lnTo>
                <a:lnTo>
                  <a:pt x="122948" y="1253998"/>
                </a:lnTo>
                <a:lnTo>
                  <a:pt x="118249" y="1259052"/>
                </a:lnTo>
                <a:lnTo>
                  <a:pt x="111912" y="1261325"/>
                </a:lnTo>
                <a:lnTo>
                  <a:pt x="105384" y="1264107"/>
                </a:lnTo>
                <a:lnTo>
                  <a:pt x="105448" y="1263929"/>
                </a:lnTo>
                <a:lnTo>
                  <a:pt x="104394" y="1263142"/>
                </a:lnTo>
                <a:lnTo>
                  <a:pt x="103593" y="1261681"/>
                </a:lnTo>
                <a:lnTo>
                  <a:pt x="103911" y="1260894"/>
                </a:lnTo>
                <a:lnTo>
                  <a:pt x="103136" y="1259357"/>
                </a:lnTo>
                <a:lnTo>
                  <a:pt x="98361" y="1261122"/>
                </a:lnTo>
                <a:lnTo>
                  <a:pt x="93687" y="1262646"/>
                </a:lnTo>
                <a:lnTo>
                  <a:pt x="90728" y="1266736"/>
                </a:lnTo>
                <a:lnTo>
                  <a:pt x="88988" y="1267701"/>
                </a:lnTo>
                <a:lnTo>
                  <a:pt x="88468" y="1269034"/>
                </a:lnTo>
                <a:lnTo>
                  <a:pt x="86880" y="1269606"/>
                </a:lnTo>
                <a:lnTo>
                  <a:pt x="87045" y="1269174"/>
                </a:lnTo>
                <a:lnTo>
                  <a:pt x="85788" y="1268933"/>
                </a:lnTo>
                <a:lnTo>
                  <a:pt x="85750" y="1272501"/>
                </a:lnTo>
                <a:lnTo>
                  <a:pt x="85686" y="1272692"/>
                </a:lnTo>
                <a:lnTo>
                  <a:pt x="84455" y="1272336"/>
                </a:lnTo>
                <a:lnTo>
                  <a:pt x="85750" y="1272501"/>
                </a:lnTo>
                <a:lnTo>
                  <a:pt x="85750" y="1268933"/>
                </a:lnTo>
                <a:lnTo>
                  <a:pt x="84518" y="1268679"/>
                </a:lnTo>
                <a:lnTo>
                  <a:pt x="82765" y="1269695"/>
                </a:lnTo>
                <a:lnTo>
                  <a:pt x="80746" y="1271384"/>
                </a:lnTo>
                <a:lnTo>
                  <a:pt x="79463" y="1271168"/>
                </a:lnTo>
                <a:lnTo>
                  <a:pt x="77965" y="1271498"/>
                </a:lnTo>
                <a:lnTo>
                  <a:pt x="77343" y="1273111"/>
                </a:lnTo>
                <a:lnTo>
                  <a:pt x="76034" y="1272971"/>
                </a:lnTo>
                <a:lnTo>
                  <a:pt x="75057" y="1272870"/>
                </a:lnTo>
                <a:lnTo>
                  <a:pt x="75057" y="1275473"/>
                </a:lnTo>
                <a:lnTo>
                  <a:pt x="73748" y="1275334"/>
                </a:lnTo>
                <a:lnTo>
                  <a:pt x="75057" y="1275473"/>
                </a:lnTo>
                <a:lnTo>
                  <a:pt x="75057" y="1272870"/>
                </a:lnTo>
                <a:lnTo>
                  <a:pt x="74726" y="1272832"/>
                </a:lnTo>
                <a:lnTo>
                  <a:pt x="74383" y="1273695"/>
                </a:lnTo>
                <a:lnTo>
                  <a:pt x="72555" y="1274914"/>
                </a:lnTo>
                <a:lnTo>
                  <a:pt x="72466" y="1275130"/>
                </a:lnTo>
                <a:lnTo>
                  <a:pt x="71132" y="1275054"/>
                </a:lnTo>
                <a:lnTo>
                  <a:pt x="70827" y="1275854"/>
                </a:lnTo>
                <a:lnTo>
                  <a:pt x="66306" y="1276934"/>
                </a:lnTo>
                <a:lnTo>
                  <a:pt x="61531" y="1278712"/>
                </a:lnTo>
                <a:lnTo>
                  <a:pt x="57632" y="1281722"/>
                </a:lnTo>
                <a:lnTo>
                  <a:pt x="53340" y="1282242"/>
                </a:lnTo>
                <a:lnTo>
                  <a:pt x="50266" y="1283144"/>
                </a:lnTo>
                <a:lnTo>
                  <a:pt x="47866" y="1285798"/>
                </a:lnTo>
                <a:lnTo>
                  <a:pt x="45275" y="1285455"/>
                </a:lnTo>
                <a:lnTo>
                  <a:pt x="43408" y="1286738"/>
                </a:lnTo>
                <a:lnTo>
                  <a:pt x="41592" y="1287894"/>
                </a:lnTo>
                <a:lnTo>
                  <a:pt x="31038" y="1290523"/>
                </a:lnTo>
                <a:lnTo>
                  <a:pt x="21577" y="1293812"/>
                </a:lnTo>
                <a:lnTo>
                  <a:pt x="15570" y="1295234"/>
                </a:lnTo>
                <a:lnTo>
                  <a:pt x="11061" y="1296301"/>
                </a:lnTo>
                <a:lnTo>
                  <a:pt x="5245" y="1297241"/>
                </a:lnTo>
                <a:lnTo>
                  <a:pt x="889" y="1297940"/>
                </a:lnTo>
                <a:lnTo>
                  <a:pt x="3225" y="1302435"/>
                </a:lnTo>
                <a:lnTo>
                  <a:pt x="0" y="1307211"/>
                </a:lnTo>
                <a:lnTo>
                  <a:pt x="4432" y="1309839"/>
                </a:lnTo>
                <a:lnTo>
                  <a:pt x="5410" y="1310805"/>
                </a:lnTo>
                <a:lnTo>
                  <a:pt x="6692" y="1311008"/>
                </a:lnTo>
                <a:lnTo>
                  <a:pt x="8305" y="1313865"/>
                </a:lnTo>
                <a:lnTo>
                  <a:pt x="5397" y="1317853"/>
                </a:lnTo>
                <a:lnTo>
                  <a:pt x="8648" y="1319987"/>
                </a:lnTo>
                <a:lnTo>
                  <a:pt x="13220" y="1329270"/>
                </a:lnTo>
                <a:lnTo>
                  <a:pt x="61823" y="1319961"/>
                </a:lnTo>
                <a:lnTo>
                  <a:pt x="138315" y="1288034"/>
                </a:lnTo>
                <a:lnTo>
                  <a:pt x="180225" y="1264399"/>
                </a:lnTo>
                <a:lnTo>
                  <a:pt x="220586" y="1237767"/>
                </a:lnTo>
                <a:lnTo>
                  <a:pt x="258178" y="1207719"/>
                </a:lnTo>
                <a:lnTo>
                  <a:pt x="294182" y="1174800"/>
                </a:lnTo>
                <a:lnTo>
                  <a:pt x="329730" y="1136002"/>
                </a:lnTo>
                <a:lnTo>
                  <a:pt x="361886" y="1095463"/>
                </a:lnTo>
                <a:lnTo>
                  <a:pt x="389432" y="1052728"/>
                </a:lnTo>
                <a:lnTo>
                  <a:pt x="413562" y="1008278"/>
                </a:lnTo>
                <a:lnTo>
                  <a:pt x="434263" y="962113"/>
                </a:lnTo>
                <a:lnTo>
                  <a:pt x="451548" y="914247"/>
                </a:lnTo>
                <a:lnTo>
                  <a:pt x="465404" y="864679"/>
                </a:lnTo>
                <a:lnTo>
                  <a:pt x="475830" y="813422"/>
                </a:lnTo>
                <a:lnTo>
                  <a:pt x="481164" y="764717"/>
                </a:lnTo>
                <a:lnTo>
                  <a:pt x="483743" y="716114"/>
                </a:lnTo>
                <a:lnTo>
                  <a:pt x="483717" y="702195"/>
                </a:lnTo>
                <a:lnTo>
                  <a:pt x="482130" y="618794"/>
                </a:lnTo>
                <a:lnTo>
                  <a:pt x="472135" y="504482"/>
                </a:lnTo>
                <a:lnTo>
                  <a:pt x="470446" y="501802"/>
                </a:lnTo>
                <a:lnTo>
                  <a:pt x="469620" y="500443"/>
                </a:lnTo>
                <a:lnTo>
                  <a:pt x="470230" y="498868"/>
                </a:lnTo>
                <a:lnTo>
                  <a:pt x="469734" y="496658"/>
                </a:lnTo>
                <a:lnTo>
                  <a:pt x="471411" y="495820"/>
                </a:lnTo>
                <a:lnTo>
                  <a:pt x="471817" y="494792"/>
                </a:lnTo>
                <a:lnTo>
                  <a:pt x="472744" y="495935"/>
                </a:lnTo>
                <a:lnTo>
                  <a:pt x="473481" y="497535"/>
                </a:lnTo>
                <a:lnTo>
                  <a:pt x="480961" y="506298"/>
                </a:lnTo>
                <a:lnTo>
                  <a:pt x="486981" y="515340"/>
                </a:lnTo>
                <a:lnTo>
                  <a:pt x="492785" y="524941"/>
                </a:lnTo>
                <a:lnTo>
                  <a:pt x="498436" y="534936"/>
                </a:lnTo>
                <a:lnTo>
                  <a:pt x="501383" y="541350"/>
                </a:lnTo>
                <a:lnTo>
                  <a:pt x="505688" y="547801"/>
                </a:lnTo>
                <a:lnTo>
                  <a:pt x="510209" y="553694"/>
                </a:lnTo>
                <a:lnTo>
                  <a:pt x="516191" y="559346"/>
                </a:lnTo>
                <a:lnTo>
                  <a:pt x="523798" y="571284"/>
                </a:lnTo>
                <a:lnTo>
                  <a:pt x="534517" y="578777"/>
                </a:lnTo>
                <a:lnTo>
                  <a:pt x="547103" y="581431"/>
                </a:lnTo>
                <a:lnTo>
                  <a:pt x="560387" y="578827"/>
                </a:lnTo>
                <a:close/>
              </a:path>
              <a:path w="9314180" h="1329689">
                <a:moveTo>
                  <a:pt x="9313964" y="140157"/>
                </a:moveTo>
                <a:lnTo>
                  <a:pt x="9109977" y="4787"/>
                </a:lnTo>
                <a:lnTo>
                  <a:pt x="9109977" y="114858"/>
                </a:lnTo>
                <a:lnTo>
                  <a:pt x="7447013" y="114858"/>
                </a:lnTo>
                <a:lnTo>
                  <a:pt x="7447013" y="0"/>
                </a:lnTo>
                <a:lnTo>
                  <a:pt x="7243038" y="135369"/>
                </a:lnTo>
                <a:lnTo>
                  <a:pt x="7447013" y="271437"/>
                </a:lnTo>
                <a:lnTo>
                  <a:pt x="7447013" y="155892"/>
                </a:lnTo>
                <a:lnTo>
                  <a:pt x="9109977" y="155892"/>
                </a:lnTo>
                <a:lnTo>
                  <a:pt x="9109977" y="276225"/>
                </a:lnTo>
                <a:lnTo>
                  <a:pt x="9313964" y="140157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91345" y="919280"/>
            <a:ext cx="768350" cy="773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 marR="5080" indent="-84455">
              <a:lnSpc>
                <a:spcPct val="116900"/>
              </a:lnSpc>
              <a:spcBef>
                <a:spcPts val="90"/>
              </a:spcBef>
            </a:pPr>
            <a:r>
              <a:rPr sz="2100" spc="105" dirty="0">
                <a:solidFill>
                  <a:srgbClr val="74D60A"/>
                </a:solidFill>
                <a:latin typeface="Trebuchet MS"/>
                <a:cs typeface="Trebuchet MS"/>
              </a:rPr>
              <a:t>200</a:t>
            </a:r>
            <a:r>
              <a:rPr sz="2100" spc="15" dirty="0">
                <a:solidFill>
                  <a:srgbClr val="74D60A"/>
                </a:solidFill>
                <a:latin typeface="Trebuchet MS"/>
                <a:cs typeface="Trebuchet MS"/>
              </a:rPr>
              <a:t>p</a:t>
            </a:r>
            <a:r>
              <a:rPr sz="2100" spc="-35" dirty="0">
                <a:solidFill>
                  <a:srgbClr val="74D60A"/>
                </a:solidFill>
                <a:latin typeface="Trebuchet MS"/>
                <a:cs typeface="Trebuchet MS"/>
              </a:rPr>
              <a:t>x  </a:t>
            </a:r>
            <a:r>
              <a:rPr sz="2100" spc="-75" dirty="0">
                <a:solidFill>
                  <a:srgbClr val="74D60A"/>
                </a:solidFill>
                <a:latin typeface="Trebuchet MS"/>
                <a:cs typeface="Trebuchet MS"/>
              </a:rPr>
              <a:t>(gap)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47463" y="1130070"/>
            <a:ext cx="831850" cy="1316990"/>
          </a:xfrm>
          <a:custGeom>
            <a:avLst/>
            <a:gdLst/>
            <a:ahLst/>
            <a:cxnLst/>
            <a:rect l="l" t="t" r="r" b="b"/>
            <a:pathLst>
              <a:path w="831850" h="1316989">
                <a:moveTo>
                  <a:pt x="246303" y="106133"/>
                </a:moveTo>
                <a:lnTo>
                  <a:pt x="231736" y="68414"/>
                </a:lnTo>
                <a:lnTo>
                  <a:pt x="225044" y="49314"/>
                </a:lnTo>
                <a:lnTo>
                  <a:pt x="212013" y="18529"/>
                </a:lnTo>
                <a:lnTo>
                  <a:pt x="208203" y="16040"/>
                </a:lnTo>
                <a:lnTo>
                  <a:pt x="246303" y="106133"/>
                </a:lnTo>
                <a:close/>
              </a:path>
              <a:path w="831850" h="1316989">
                <a:moveTo>
                  <a:pt x="253072" y="122148"/>
                </a:moveTo>
                <a:lnTo>
                  <a:pt x="250850" y="110350"/>
                </a:lnTo>
                <a:lnTo>
                  <a:pt x="246303" y="106133"/>
                </a:lnTo>
                <a:lnTo>
                  <a:pt x="253072" y="122148"/>
                </a:lnTo>
                <a:close/>
              </a:path>
              <a:path w="831850" h="1316989">
                <a:moveTo>
                  <a:pt x="266446" y="143967"/>
                </a:moveTo>
                <a:lnTo>
                  <a:pt x="265887" y="139382"/>
                </a:lnTo>
                <a:lnTo>
                  <a:pt x="264020" y="138252"/>
                </a:lnTo>
                <a:lnTo>
                  <a:pt x="266446" y="143967"/>
                </a:lnTo>
                <a:close/>
              </a:path>
              <a:path w="831850" h="1316989">
                <a:moveTo>
                  <a:pt x="297738" y="850557"/>
                </a:moveTo>
                <a:lnTo>
                  <a:pt x="297497" y="846747"/>
                </a:lnTo>
                <a:lnTo>
                  <a:pt x="296151" y="843534"/>
                </a:lnTo>
                <a:lnTo>
                  <a:pt x="294360" y="842581"/>
                </a:lnTo>
                <a:lnTo>
                  <a:pt x="297738" y="850557"/>
                </a:lnTo>
                <a:close/>
              </a:path>
              <a:path w="831850" h="1316989">
                <a:moveTo>
                  <a:pt x="707809" y="1233360"/>
                </a:moveTo>
                <a:lnTo>
                  <a:pt x="706539" y="1230350"/>
                </a:lnTo>
                <a:lnTo>
                  <a:pt x="703668" y="1230071"/>
                </a:lnTo>
                <a:lnTo>
                  <a:pt x="702017" y="1229448"/>
                </a:lnTo>
                <a:lnTo>
                  <a:pt x="703961" y="1230782"/>
                </a:lnTo>
                <a:lnTo>
                  <a:pt x="707809" y="1233360"/>
                </a:lnTo>
                <a:close/>
              </a:path>
              <a:path w="831850" h="1316989">
                <a:moveTo>
                  <a:pt x="831723" y="1285074"/>
                </a:moveTo>
                <a:lnTo>
                  <a:pt x="827405" y="1278128"/>
                </a:lnTo>
                <a:lnTo>
                  <a:pt x="828865" y="1275080"/>
                </a:lnTo>
                <a:lnTo>
                  <a:pt x="827201" y="1271130"/>
                </a:lnTo>
                <a:lnTo>
                  <a:pt x="824293" y="1270774"/>
                </a:lnTo>
                <a:lnTo>
                  <a:pt x="815568" y="1269720"/>
                </a:lnTo>
                <a:lnTo>
                  <a:pt x="809523" y="1268450"/>
                </a:lnTo>
                <a:lnTo>
                  <a:pt x="800430" y="1266532"/>
                </a:lnTo>
                <a:lnTo>
                  <a:pt x="786269" y="1262367"/>
                </a:lnTo>
                <a:lnTo>
                  <a:pt x="772210" y="1258481"/>
                </a:lnTo>
                <a:lnTo>
                  <a:pt x="768908" y="1257173"/>
                </a:lnTo>
                <a:lnTo>
                  <a:pt x="766673" y="1255179"/>
                </a:lnTo>
                <a:lnTo>
                  <a:pt x="762825" y="1255839"/>
                </a:lnTo>
                <a:lnTo>
                  <a:pt x="759777" y="1251902"/>
                </a:lnTo>
                <a:lnTo>
                  <a:pt x="753999" y="1251280"/>
                </a:lnTo>
                <a:lnTo>
                  <a:pt x="749350" y="1250061"/>
                </a:lnTo>
                <a:lnTo>
                  <a:pt x="743470" y="1245933"/>
                </a:lnTo>
                <a:lnTo>
                  <a:pt x="736892" y="1243431"/>
                </a:lnTo>
                <a:lnTo>
                  <a:pt x="729551" y="1242377"/>
                </a:lnTo>
                <a:lnTo>
                  <a:pt x="729081" y="1241259"/>
                </a:lnTo>
                <a:lnTo>
                  <a:pt x="727671" y="1241196"/>
                </a:lnTo>
                <a:lnTo>
                  <a:pt x="726452" y="1241386"/>
                </a:lnTo>
                <a:lnTo>
                  <a:pt x="726452" y="1241590"/>
                </a:lnTo>
                <a:lnTo>
                  <a:pt x="725182" y="1241831"/>
                </a:lnTo>
                <a:lnTo>
                  <a:pt x="726427" y="1241552"/>
                </a:lnTo>
                <a:lnTo>
                  <a:pt x="726452" y="1241386"/>
                </a:lnTo>
                <a:lnTo>
                  <a:pt x="725360" y="1238986"/>
                </a:lnTo>
                <a:lnTo>
                  <a:pt x="725004" y="1238834"/>
                </a:lnTo>
                <a:lnTo>
                  <a:pt x="725004" y="1241425"/>
                </a:lnTo>
                <a:lnTo>
                  <a:pt x="723607" y="1241348"/>
                </a:lnTo>
                <a:lnTo>
                  <a:pt x="724992" y="1241374"/>
                </a:lnTo>
                <a:lnTo>
                  <a:pt x="725004" y="1238834"/>
                </a:lnTo>
                <a:lnTo>
                  <a:pt x="723671" y="1238262"/>
                </a:lnTo>
                <a:lnTo>
                  <a:pt x="722312" y="1238288"/>
                </a:lnTo>
                <a:lnTo>
                  <a:pt x="720940" y="1238326"/>
                </a:lnTo>
                <a:lnTo>
                  <a:pt x="719975" y="1236040"/>
                </a:lnTo>
                <a:lnTo>
                  <a:pt x="718324" y="1235405"/>
                </a:lnTo>
                <a:lnTo>
                  <a:pt x="715835" y="1236040"/>
                </a:lnTo>
                <a:lnTo>
                  <a:pt x="713371" y="1233474"/>
                </a:lnTo>
                <a:lnTo>
                  <a:pt x="710158" y="1232369"/>
                </a:lnTo>
                <a:lnTo>
                  <a:pt x="709726" y="1232433"/>
                </a:lnTo>
                <a:lnTo>
                  <a:pt x="709726" y="1237907"/>
                </a:lnTo>
                <a:lnTo>
                  <a:pt x="708494" y="1238237"/>
                </a:lnTo>
                <a:lnTo>
                  <a:pt x="709498" y="1237399"/>
                </a:lnTo>
                <a:lnTo>
                  <a:pt x="709726" y="1237907"/>
                </a:lnTo>
                <a:lnTo>
                  <a:pt x="709726" y="1232433"/>
                </a:lnTo>
                <a:lnTo>
                  <a:pt x="707555" y="1232750"/>
                </a:lnTo>
                <a:lnTo>
                  <a:pt x="707809" y="1233360"/>
                </a:lnTo>
                <a:lnTo>
                  <a:pt x="706335" y="1233119"/>
                </a:lnTo>
                <a:lnTo>
                  <a:pt x="704850" y="1232877"/>
                </a:lnTo>
                <a:lnTo>
                  <a:pt x="702881" y="1231480"/>
                </a:lnTo>
                <a:lnTo>
                  <a:pt x="702017" y="1229448"/>
                </a:lnTo>
                <a:lnTo>
                  <a:pt x="696937" y="1223962"/>
                </a:lnTo>
                <a:lnTo>
                  <a:pt x="689343" y="1222298"/>
                </a:lnTo>
                <a:lnTo>
                  <a:pt x="682764" y="1219796"/>
                </a:lnTo>
                <a:lnTo>
                  <a:pt x="683412" y="1221320"/>
                </a:lnTo>
                <a:lnTo>
                  <a:pt x="682726" y="1222933"/>
                </a:lnTo>
                <a:lnTo>
                  <a:pt x="680986" y="1225359"/>
                </a:lnTo>
                <a:lnTo>
                  <a:pt x="681177" y="1225816"/>
                </a:lnTo>
                <a:lnTo>
                  <a:pt x="680123" y="1226566"/>
                </a:lnTo>
                <a:lnTo>
                  <a:pt x="666635" y="1220774"/>
                </a:lnTo>
                <a:lnTo>
                  <a:pt x="660908" y="1216990"/>
                </a:lnTo>
                <a:lnTo>
                  <a:pt x="654875" y="1212532"/>
                </a:lnTo>
                <a:lnTo>
                  <a:pt x="606755" y="1186776"/>
                </a:lnTo>
                <a:lnTo>
                  <a:pt x="605815" y="1184541"/>
                </a:lnTo>
                <a:lnTo>
                  <a:pt x="604012" y="1183551"/>
                </a:lnTo>
                <a:lnTo>
                  <a:pt x="602538" y="1183335"/>
                </a:lnTo>
                <a:lnTo>
                  <a:pt x="601573" y="1181036"/>
                </a:lnTo>
                <a:lnTo>
                  <a:pt x="599782" y="1180058"/>
                </a:lnTo>
                <a:lnTo>
                  <a:pt x="597154" y="1180376"/>
                </a:lnTo>
                <a:lnTo>
                  <a:pt x="596163" y="1178039"/>
                </a:lnTo>
                <a:lnTo>
                  <a:pt x="594372" y="1177048"/>
                </a:lnTo>
                <a:lnTo>
                  <a:pt x="591756" y="1177378"/>
                </a:lnTo>
                <a:lnTo>
                  <a:pt x="590740" y="1174978"/>
                </a:lnTo>
                <a:lnTo>
                  <a:pt x="589991" y="1174597"/>
                </a:lnTo>
                <a:lnTo>
                  <a:pt x="589991" y="1189532"/>
                </a:lnTo>
                <a:lnTo>
                  <a:pt x="588568" y="1189431"/>
                </a:lnTo>
                <a:lnTo>
                  <a:pt x="588441" y="1189126"/>
                </a:lnTo>
                <a:lnTo>
                  <a:pt x="589991" y="1189532"/>
                </a:lnTo>
                <a:lnTo>
                  <a:pt x="589991" y="1174597"/>
                </a:lnTo>
                <a:lnTo>
                  <a:pt x="588962" y="1174051"/>
                </a:lnTo>
                <a:lnTo>
                  <a:pt x="587489" y="1173822"/>
                </a:lnTo>
                <a:lnTo>
                  <a:pt x="586486" y="1171435"/>
                </a:lnTo>
                <a:lnTo>
                  <a:pt x="584708" y="1170495"/>
                </a:lnTo>
                <a:lnTo>
                  <a:pt x="582066" y="1170774"/>
                </a:lnTo>
                <a:lnTo>
                  <a:pt x="581279" y="1170292"/>
                </a:lnTo>
                <a:lnTo>
                  <a:pt x="580783" y="1168908"/>
                </a:lnTo>
                <a:lnTo>
                  <a:pt x="579196" y="1167841"/>
                </a:lnTo>
                <a:lnTo>
                  <a:pt x="577164" y="1167993"/>
                </a:lnTo>
                <a:lnTo>
                  <a:pt x="576643" y="1167726"/>
                </a:lnTo>
                <a:lnTo>
                  <a:pt x="584987" y="1187450"/>
                </a:lnTo>
                <a:lnTo>
                  <a:pt x="586168" y="1187005"/>
                </a:lnTo>
                <a:lnTo>
                  <a:pt x="586460" y="1187678"/>
                </a:lnTo>
                <a:lnTo>
                  <a:pt x="585089" y="1187462"/>
                </a:lnTo>
                <a:lnTo>
                  <a:pt x="576592" y="1167625"/>
                </a:lnTo>
                <a:lnTo>
                  <a:pt x="576834" y="1164932"/>
                </a:lnTo>
                <a:lnTo>
                  <a:pt x="575017" y="1163891"/>
                </a:lnTo>
                <a:lnTo>
                  <a:pt x="572376" y="1164170"/>
                </a:lnTo>
                <a:lnTo>
                  <a:pt x="571411" y="1161872"/>
                </a:lnTo>
                <a:lnTo>
                  <a:pt x="569595" y="1160843"/>
                </a:lnTo>
                <a:lnTo>
                  <a:pt x="566928" y="1161072"/>
                </a:lnTo>
                <a:lnTo>
                  <a:pt x="565340" y="1157300"/>
                </a:lnTo>
                <a:lnTo>
                  <a:pt x="562648" y="1157465"/>
                </a:lnTo>
                <a:lnTo>
                  <a:pt x="561708" y="1155230"/>
                </a:lnTo>
                <a:lnTo>
                  <a:pt x="559866" y="1154137"/>
                </a:lnTo>
                <a:lnTo>
                  <a:pt x="557174" y="1154315"/>
                </a:lnTo>
                <a:lnTo>
                  <a:pt x="555586" y="1150543"/>
                </a:lnTo>
                <a:lnTo>
                  <a:pt x="552881" y="1150658"/>
                </a:lnTo>
                <a:lnTo>
                  <a:pt x="551967" y="1148524"/>
                </a:lnTo>
                <a:lnTo>
                  <a:pt x="550138" y="1147432"/>
                </a:lnTo>
                <a:lnTo>
                  <a:pt x="547408" y="1147508"/>
                </a:lnTo>
                <a:lnTo>
                  <a:pt x="545985" y="1144143"/>
                </a:lnTo>
                <a:lnTo>
                  <a:pt x="544474" y="1143812"/>
                </a:lnTo>
                <a:lnTo>
                  <a:pt x="543064" y="1143749"/>
                </a:lnTo>
                <a:lnTo>
                  <a:pt x="540880" y="1141857"/>
                </a:lnTo>
                <a:lnTo>
                  <a:pt x="523443" y="1126705"/>
                </a:lnTo>
                <a:lnTo>
                  <a:pt x="462241" y="1076528"/>
                </a:lnTo>
                <a:lnTo>
                  <a:pt x="449122" y="1065072"/>
                </a:lnTo>
                <a:lnTo>
                  <a:pt x="415594" y="1031455"/>
                </a:lnTo>
                <a:lnTo>
                  <a:pt x="384200" y="996327"/>
                </a:lnTo>
                <a:lnTo>
                  <a:pt x="354876" y="959586"/>
                </a:lnTo>
                <a:lnTo>
                  <a:pt x="327596" y="921169"/>
                </a:lnTo>
                <a:lnTo>
                  <a:pt x="326948" y="919645"/>
                </a:lnTo>
                <a:lnTo>
                  <a:pt x="327240" y="917054"/>
                </a:lnTo>
                <a:lnTo>
                  <a:pt x="328650" y="913879"/>
                </a:lnTo>
                <a:lnTo>
                  <a:pt x="329920" y="913638"/>
                </a:lnTo>
                <a:lnTo>
                  <a:pt x="332905" y="917422"/>
                </a:lnTo>
                <a:lnTo>
                  <a:pt x="337959" y="922858"/>
                </a:lnTo>
                <a:lnTo>
                  <a:pt x="336918" y="917117"/>
                </a:lnTo>
                <a:lnTo>
                  <a:pt x="337413" y="915035"/>
                </a:lnTo>
                <a:lnTo>
                  <a:pt x="321259" y="889876"/>
                </a:lnTo>
                <a:lnTo>
                  <a:pt x="314274" y="876630"/>
                </a:lnTo>
                <a:lnTo>
                  <a:pt x="306158" y="863942"/>
                </a:lnTo>
                <a:lnTo>
                  <a:pt x="304596" y="860272"/>
                </a:lnTo>
                <a:lnTo>
                  <a:pt x="304063" y="855751"/>
                </a:lnTo>
                <a:lnTo>
                  <a:pt x="302437" y="855154"/>
                </a:lnTo>
                <a:lnTo>
                  <a:pt x="299173" y="853986"/>
                </a:lnTo>
                <a:lnTo>
                  <a:pt x="299859" y="852309"/>
                </a:lnTo>
                <a:lnTo>
                  <a:pt x="299377" y="851179"/>
                </a:lnTo>
                <a:lnTo>
                  <a:pt x="297738" y="850557"/>
                </a:lnTo>
                <a:lnTo>
                  <a:pt x="298500" y="852398"/>
                </a:lnTo>
                <a:lnTo>
                  <a:pt x="294360" y="842581"/>
                </a:lnTo>
                <a:lnTo>
                  <a:pt x="292582" y="841616"/>
                </a:lnTo>
                <a:lnTo>
                  <a:pt x="290626" y="830478"/>
                </a:lnTo>
                <a:lnTo>
                  <a:pt x="286969" y="828344"/>
                </a:lnTo>
                <a:lnTo>
                  <a:pt x="285127" y="827278"/>
                </a:lnTo>
                <a:lnTo>
                  <a:pt x="282917" y="815530"/>
                </a:lnTo>
                <a:lnTo>
                  <a:pt x="279133" y="813079"/>
                </a:lnTo>
                <a:lnTo>
                  <a:pt x="277241" y="811860"/>
                </a:lnTo>
                <a:lnTo>
                  <a:pt x="274815" y="799604"/>
                </a:lnTo>
                <a:lnTo>
                  <a:pt x="270167" y="795147"/>
                </a:lnTo>
                <a:lnTo>
                  <a:pt x="253098" y="751509"/>
                </a:lnTo>
                <a:lnTo>
                  <a:pt x="236016" y="707872"/>
                </a:lnTo>
                <a:lnTo>
                  <a:pt x="219202" y="658329"/>
                </a:lnTo>
                <a:lnTo>
                  <a:pt x="204939" y="608291"/>
                </a:lnTo>
                <a:lnTo>
                  <a:pt x="193217" y="557745"/>
                </a:lnTo>
                <a:lnTo>
                  <a:pt x="185191" y="506171"/>
                </a:lnTo>
                <a:lnTo>
                  <a:pt x="179705" y="454063"/>
                </a:lnTo>
                <a:lnTo>
                  <a:pt x="178371" y="447636"/>
                </a:lnTo>
                <a:lnTo>
                  <a:pt x="178181" y="440677"/>
                </a:lnTo>
                <a:lnTo>
                  <a:pt x="175450" y="427672"/>
                </a:lnTo>
                <a:lnTo>
                  <a:pt x="176352" y="325475"/>
                </a:lnTo>
                <a:lnTo>
                  <a:pt x="178689" y="210337"/>
                </a:lnTo>
                <a:lnTo>
                  <a:pt x="178498" y="206641"/>
                </a:lnTo>
                <a:lnTo>
                  <a:pt x="178371" y="203085"/>
                </a:lnTo>
                <a:lnTo>
                  <a:pt x="180848" y="199148"/>
                </a:lnTo>
                <a:lnTo>
                  <a:pt x="180251" y="194475"/>
                </a:lnTo>
                <a:lnTo>
                  <a:pt x="178333" y="189941"/>
                </a:lnTo>
                <a:lnTo>
                  <a:pt x="179349" y="189090"/>
                </a:lnTo>
                <a:lnTo>
                  <a:pt x="180200" y="187820"/>
                </a:lnTo>
                <a:lnTo>
                  <a:pt x="178523" y="187147"/>
                </a:lnTo>
                <a:lnTo>
                  <a:pt x="182194" y="182778"/>
                </a:lnTo>
                <a:lnTo>
                  <a:pt x="181419" y="177685"/>
                </a:lnTo>
                <a:lnTo>
                  <a:pt x="179412" y="172948"/>
                </a:lnTo>
                <a:lnTo>
                  <a:pt x="183108" y="168617"/>
                </a:lnTo>
                <a:lnTo>
                  <a:pt x="183908" y="164007"/>
                </a:lnTo>
                <a:lnTo>
                  <a:pt x="180594" y="159410"/>
                </a:lnTo>
                <a:lnTo>
                  <a:pt x="183108" y="155575"/>
                </a:lnTo>
                <a:lnTo>
                  <a:pt x="187223" y="152273"/>
                </a:lnTo>
                <a:lnTo>
                  <a:pt x="194424" y="159512"/>
                </a:lnTo>
                <a:lnTo>
                  <a:pt x="196380" y="164147"/>
                </a:lnTo>
                <a:lnTo>
                  <a:pt x="199402" y="168046"/>
                </a:lnTo>
                <a:lnTo>
                  <a:pt x="224193" y="200558"/>
                </a:lnTo>
                <a:lnTo>
                  <a:pt x="249821" y="231813"/>
                </a:lnTo>
                <a:lnTo>
                  <a:pt x="278574" y="260692"/>
                </a:lnTo>
                <a:lnTo>
                  <a:pt x="309232" y="287553"/>
                </a:lnTo>
                <a:lnTo>
                  <a:pt x="315175" y="291833"/>
                </a:lnTo>
                <a:lnTo>
                  <a:pt x="319887" y="296443"/>
                </a:lnTo>
                <a:lnTo>
                  <a:pt x="327355" y="297802"/>
                </a:lnTo>
                <a:lnTo>
                  <a:pt x="338988" y="299212"/>
                </a:lnTo>
                <a:lnTo>
                  <a:pt x="350100" y="299402"/>
                </a:lnTo>
                <a:lnTo>
                  <a:pt x="361315" y="299834"/>
                </a:lnTo>
                <a:lnTo>
                  <a:pt x="373240" y="301955"/>
                </a:lnTo>
                <a:lnTo>
                  <a:pt x="376529" y="303212"/>
                </a:lnTo>
                <a:lnTo>
                  <a:pt x="382676" y="301447"/>
                </a:lnTo>
                <a:lnTo>
                  <a:pt x="387197" y="292569"/>
                </a:lnTo>
                <a:lnTo>
                  <a:pt x="379869" y="285026"/>
                </a:lnTo>
                <a:lnTo>
                  <a:pt x="376021" y="282448"/>
                </a:lnTo>
                <a:lnTo>
                  <a:pt x="370662" y="276301"/>
                </a:lnTo>
                <a:lnTo>
                  <a:pt x="341668" y="246862"/>
                </a:lnTo>
                <a:lnTo>
                  <a:pt x="314680" y="215646"/>
                </a:lnTo>
                <a:lnTo>
                  <a:pt x="290893" y="182232"/>
                </a:lnTo>
                <a:lnTo>
                  <a:pt x="268008" y="147688"/>
                </a:lnTo>
                <a:lnTo>
                  <a:pt x="264020" y="138252"/>
                </a:lnTo>
                <a:lnTo>
                  <a:pt x="262166" y="137109"/>
                </a:lnTo>
                <a:lnTo>
                  <a:pt x="259880" y="131711"/>
                </a:lnTo>
                <a:lnTo>
                  <a:pt x="258737" y="125755"/>
                </a:lnTo>
                <a:lnTo>
                  <a:pt x="256857" y="124548"/>
                </a:lnTo>
                <a:lnTo>
                  <a:pt x="253072" y="122148"/>
                </a:lnTo>
                <a:lnTo>
                  <a:pt x="208203" y="16040"/>
                </a:lnTo>
                <a:lnTo>
                  <a:pt x="206298" y="14795"/>
                </a:lnTo>
                <a:lnTo>
                  <a:pt x="199885" y="12649"/>
                </a:lnTo>
                <a:lnTo>
                  <a:pt x="198386" y="9131"/>
                </a:lnTo>
                <a:lnTo>
                  <a:pt x="137998" y="0"/>
                </a:lnTo>
                <a:lnTo>
                  <a:pt x="123532" y="1651"/>
                </a:lnTo>
                <a:lnTo>
                  <a:pt x="94576" y="37528"/>
                </a:lnTo>
                <a:lnTo>
                  <a:pt x="77647" y="65976"/>
                </a:lnTo>
                <a:lnTo>
                  <a:pt x="68529" y="80276"/>
                </a:lnTo>
                <a:lnTo>
                  <a:pt x="36398" y="131457"/>
                </a:lnTo>
                <a:lnTo>
                  <a:pt x="17043" y="170484"/>
                </a:lnTo>
                <a:lnTo>
                  <a:pt x="3111" y="212534"/>
                </a:lnTo>
                <a:lnTo>
                  <a:pt x="0" y="257352"/>
                </a:lnTo>
                <a:lnTo>
                  <a:pt x="19278" y="260540"/>
                </a:lnTo>
                <a:lnTo>
                  <a:pt x="36830" y="256400"/>
                </a:lnTo>
                <a:lnTo>
                  <a:pt x="51473" y="245364"/>
                </a:lnTo>
                <a:lnTo>
                  <a:pt x="63157" y="227342"/>
                </a:lnTo>
                <a:lnTo>
                  <a:pt x="70777" y="219290"/>
                </a:lnTo>
                <a:lnTo>
                  <a:pt x="76809" y="210718"/>
                </a:lnTo>
                <a:lnTo>
                  <a:pt x="82499" y="201345"/>
                </a:lnTo>
                <a:lnTo>
                  <a:pt x="86766" y="191871"/>
                </a:lnTo>
                <a:lnTo>
                  <a:pt x="94386" y="177292"/>
                </a:lnTo>
                <a:lnTo>
                  <a:pt x="101079" y="163766"/>
                </a:lnTo>
                <a:lnTo>
                  <a:pt x="110439" y="150050"/>
                </a:lnTo>
                <a:lnTo>
                  <a:pt x="120256" y="137375"/>
                </a:lnTo>
                <a:lnTo>
                  <a:pt x="119557" y="135750"/>
                </a:lnTo>
                <a:lnTo>
                  <a:pt x="121488" y="133794"/>
                </a:lnTo>
                <a:lnTo>
                  <a:pt x="123266" y="134721"/>
                </a:lnTo>
                <a:lnTo>
                  <a:pt x="125234" y="136118"/>
                </a:lnTo>
                <a:lnTo>
                  <a:pt x="125120" y="139103"/>
                </a:lnTo>
                <a:lnTo>
                  <a:pt x="126072" y="141351"/>
                </a:lnTo>
                <a:lnTo>
                  <a:pt x="124269" y="143611"/>
                </a:lnTo>
                <a:lnTo>
                  <a:pt x="119811" y="188518"/>
                </a:lnTo>
                <a:lnTo>
                  <a:pt x="114033" y="311797"/>
                </a:lnTo>
                <a:lnTo>
                  <a:pt x="113182" y="358686"/>
                </a:lnTo>
                <a:lnTo>
                  <a:pt x="113639" y="405422"/>
                </a:lnTo>
                <a:lnTo>
                  <a:pt x="114477" y="426961"/>
                </a:lnTo>
                <a:lnTo>
                  <a:pt x="115443" y="452081"/>
                </a:lnTo>
                <a:lnTo>
                  <a:pt x="118630" y="498754"/>
                </a:lnTo>
                <a:lnTo>
                  <a:pt x="124421" y="545045"/>
                </a:lnTo>
                <a:lnTo>
                  <a:pt x="132829" y="591032"/>
                </a:lnTo>
                <a:lnTo>
                  <a:pt x="143941" y="640118"/>
                </a:lnTo>
                <a:lnTo>
                  <a:pt x="156133" y="688530"/>
                </a:lnTo>
                <a:lnTo>
                  <a:pt x="171754" y="735253"/>
                </a:lnTo>
                <a:lnTo>
                  <a:pt x="188468" y="781291"/>
                </a:lnTo>
                <a:lnTo>
                  <a:pt x="207429" y="826135"/>
                </a:lnTo>
                <a:lnTo>
                  <a:pt x="229819" y="869289"/>
                </a:lnTo>
                <a:lnTo>
                  <a:pt x="253288" y="911745"/>
                </a:lnTo>
                <a:lnTo>
                  <a:pt x="279006" y="952995"/>
                </a:lnTo>
                <a:lnTo>
                  <a:pt x="308140" y="992543"/>
                </a:lnTo>
                <a:lnTo>
                  <a:pt x="338340" y="1031367"/>
                </a:lnTo>
                <a:lnTo>
                  <a:pt x="371970" y="1068501"/>
                </a:lnTo>
                <a:lnTo>
                  <a:pt x="407835" y="1104404"/>
                </a:lnTo>
                <a:lnTo>
                  <a:pt x="445376" y="1137729"/>
                </a:lnTo>
                <a:lnTo>
                  <a:pt x="484644" y="1168654"/>
                </a:lnTo>
                <a:lnTo>
                  <a:pt x="524484" y="1197622"/>
                </a:lnTo>
                <a:lnTo>
                  <a:pt x="564857" y="1224635"/>
                </a:lnTo>
                <a:lnTo>
                  <a:pt x="608114" y="1248664"/>
                </a:lnTo>
                <a:lnTo>
                  <a:pt x="653059" y="1270177"/>
                </a:lnTo>
                <a:lnTo>
                  <a:pt x="698525" y="1289646"/>
                </a:lnTo>
                <a:lnTo>
                  <a:pt x="745083" y="1305204"/>
                </a:lnTo>
                <a:lnTo>
                  <a:pt x="792289" y="1315745"/>
                </a:lnTo>
                <a:lnTo>
                  <a:pt x="800823" y="1316367"/>
                </a:lnTo>
                <a:lnTo>
                  <a:pt x="808621" y="1315224"/>
                </a:lnTo>
                <a:lnTo>
                  <a:pt x="815238" y="1311313"/>
                </a:lnTo>
                <a:lnTo>
                  <a:pt x="820254" y="1303616"/>
                </a:lnTo>
                <a:lnTo>
                  <a:pt x="825652" y="1300073"/>
                </a:lnTo>
                <a:lnTo>
                  <a:pt x="820635" y="1294739"/>
                </a:lnTo>
                <a:lnTo>
                  <a:pt x="822985" y="1290510"/>
                </a:lnTo>
                <a:lnTo>
                  <a:pt x="824344" y="1290472"/>
                </a:lnTo>
                <a:lnTo>
                  <a:pt x="825474" y="1289875"/>
                </a:lnTo>
                <a:lnTo>
                  <a:pt x="825169" y="1289164"/>
                </a:lnTo>
                <a:lnTo>
                  <a:pt x="831723" y="1285074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94899" y="2478428"/>
            <a:ext cx="1708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marR="5080" indent="-414655">
              <a:lnSpc>
                <a:spcPct val="115399"/>
              </a:lnSpc>
              <a:spcBef>
                <a:spcPts val="100"/>
              </a:spcBef>
            </a:pPr>
            <a:r>
              <a:rPr sz="2600" spc="-5" dirty="0">
                <a:solidFill>
                  <a:srgbClr val="74D60A"/>
                </a:solidFill>
                <a:latin typeface="Trebuchet MS"/>
                <a:cs typeface="Trebuchet MS"/>
              </a:rPr>
              <a:t>anchor</a:t>
            </a:r>
            <a:r>
              <a:rPr sz="2600" spc="-180" dirty="0">
                <a:solidFill>
                  <a:srgbClr val="74D60A"/>
                </a:solidFill>
                <a:latin typeface="Trebuchet MS"/>
                <a:cs typeface="Trebuchet MS"/>
              </a:rPr>
              <a:t> </a:t>
            </a:r>
            <a:r>
              <a:rPr sz="2600" spc="-30" dirty="0">
                <a:solidFill>
                  <a:srgbClr val="74D60A"/>
                </a:solidFill>
                <a:latin typeface="Trebuchet MS"/>
                <a:cs typeface="Trebuchet MS"/>
              </a:rPr>
              <a:t>tags </a:t>
            </a:r>
            <a:r>
              <a:rPr sz="2600" spc="-770" dirty="0">
                <a:solidFill>
                  <a:srgbClr val="74D60A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74D60A"/>
                </a:solidFill>
                <a:latin typeface="Trebuchet MS"/>
                <a:cs typeface="Trebuchet MS"/>
              </a:rPr>
              <a:t>(links)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52781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D</a:t>
            </a:r>
            <a:r>
              <a:rPr spc="-225" dirty="0"/>
              <a:t>i</a:t>
            </a:r>
            <a:r>
              <a:rPr spc="65" dirty="0"/>
              <a:t>s</a:t>
            </a:r>
            <a:r>
              <a:rPr spc="-70" dirty="0"/>
              <a:t>p</a:t>
            </a:r>
            <a:r>
              <a:rPr spc="-90" dirty="0"/>
              <a:t>la</a:t>
            </a:r>
            <a:r>
              <a:rPr spc="-170" dirty="0"/>
              <a:t>y</a:t>
            </a:r>
            <a:r>
              <a:rPr spc="-345" dirty="0"/>
              <a:t> </a:t>
            </a:r>
            <a:r>
              <a:rPr spc="-105" dirty="0"/>
              <a:t>P</a:t>
            </a:r>
            <a:r>
              <a:rPr spc="-170" dirty="0"/>
              <a:t>r</a:t>
            </a:r>
            <a:r>
              <a:rPr spc="-90" dirty="0"/>
              <a:t>o</a:t>
            </a:r>
            <a:r>
              <a:rPr spc="-70" dirty="0"/>
              <a:t>p</a:t>
            </a:r>
            <a:r>
              <a:rPr spc="-310" dirty="0"/>
              <a:t>e</a:t>
            </a:r>
            <a:r>
              <a:rPr spc="-170" dirty="0"/>
              <a:t>r</a:t>
            </a:r>
            <a:r>
              <a:rPr spc="-165" dirty="0"/>
              <a:t>t</a:t>
            </a:r>
            <a:r>
              <a:rPr spc="-170" dirty="0"/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177" y="4177441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177" y="5320441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177" y="6463441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6902" y="5143500"/>
            <a:ext cx="12732385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17D9FF"/>
                </a:solidFill>
                <a:latin typeface="Trebuchet MS"/>
                <a:cs typeface="Trebuchet MS"/>
              </a:rPr>
              <a:t>inline-block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inline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margin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2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padding.</a:t>
            </a:r>
            <a:endParaRPr sz="3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17D9FF"/>
                </a:solidFill>
                <a:latin typeface="Trebuchet MS"/>
                <a:cs typeface="Trebuchet MS"/>
              </a:rPr>
              <a:t>none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remove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Trebuchet MS"/>
                <a:cs typeface="Trebuchet MS"/>
              </a:rPr>
              <a:t>flow.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705" y="2434751"/>
            <a:ext cx="15278735" cy="1097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-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200" dirty="0">
              <a:latin typeface="Trebuchet MS"/>
              <a:cs typeface="Trebuchet MS"/>
            </a:endParaRPr>
          </a:p>
          <a:p>
            <a:pPr marL="208915">
              <a:lnSpc>
                <a:spcPct val="100000"/>
              </a:lnSpc>
              <a:spcBef>
                <a:spcPts val="254"/>
              </a:spcBef>
            </a:pPr>
            <a:r>
              <a:rPr sz="3600" spc="-70" dirty="0">
                <a:solidFill>
                  <a:srgbClr val="17D9FF"/>
                </a:solidFill>
                <a:latin typeface="Trebuchet MS"/>
                <a:cs typeface="Trebuchet MS"/>
              </a:rPr>
              <a:t>inline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600" spc="-5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 smtClean="0">
                <a:solidFill>
                  <a:srgbClr val="FFFFFF"/>
                </a:solidFill>
                <a:latin typeface="Trebuchet MS"/>
                <a:cs typeface="Trebuchet MS"/>
              </a:rPr>
              <a:t>requ</a:t>
            </a:r>
            <a:r>
              <a:rPr sz="3600" spc="-765" dirty="0" smtClean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-30" dirty="0" smtClean="0">
                <a:solidFill>
                  <a:srgbClr val="FFFFFF"/>
                </a:solidFill>
                <a:latin typeface="Trebuchet MS"/>
                <a:cs typeface="Trebuchet MS"/>
              </a:rPr>
              <a:t>red</a:t>
            </a:r>
            <a:r>
              <a:rPr sz="3600" spc="-37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 smtClean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600" spc="-95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600" spc="-17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(no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rebuchet MS"/>
                <a:cs typeface="Trebuchet MS"/>
              </a:rPr>
              <a:t>margin/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Trebuchet MS"/>
                <a:cs typeface="Trebuchet MS"/>
              </a:rPr>
              <a:t>padding)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400" y="4096204"/>
            <a:ext cx="8518525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600" spc="-5" dirty="0">
                <a:solidFill>
                  <a:srgbClr val="17D9FF"/>
                </a:solidFill>
                <a:latin typeface="Trebuchet MS"/>
                <a:cs typeface="Trebuchet MS"/>
              </a:rPr>
              <a:t>block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rebuchet MS"/>
                <a:cs typeface="Trebuchet MS"/>
              </a:rPr>
              <a:t>full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spac</a:t>
            </a:r>
            <a:r>
              <a:rPr sz="3600" spc="-11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-8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avai</a:t>
            </a:r>
            <a:r>
              <a:rPr sz="3600" spc="-74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spc="-7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able</a:t>
            </a:r>
            <a:r>
              <a:rPr sz="3600" spc="-17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60" dirty="0" smtClean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35" dirty="0" smtClean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-17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20" dirty="0" smtClean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idt</a:t>
            </a:r>
            <a:r>
              <a:rPr sz="3600" spc="-700" dirty="0" smtClean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-175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27736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latin typeface="Arial"/>
                <a:cs typeface="Arial"/>
              </a:rPr>
              <a:t>Visibility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3987" y="3470768"/>
            <a:ext cx="38398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140" dirty="0">
                <a:solidFill>
                  <a:srgbClr val="FFFFFF"/>
                </a:solidFill>
                <a:latin typeface="Trebuchet MS"/>
                <a:cs typeface="Trebuchet MS"/>
              </a:rPr>
              <a:t>visibility:</a:t>
            </a:r>
            <a:r>
              <a:rPr sz="4000" i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65" dirty="0">
                <a:solidFill>
                  <a:srgbClr val="FFFFFF"/>
                </a:solidFill>
                <a:latin typeface="Trebuchet MS"/>
                <a:cs typeface="Trebuchet MS"/>
              </a:rPr>
              <a:t>hidden;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023" y="4386868"/>
            <a:ext cx="14098269" cy="186397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40"/>
              </a:spcBef>
            </a:pPr>
            <a:r>
              <a:rPr sz="3600" spc="-10" dirty="0" smtClean="0">
                <a:solidFill>
                  <a:srgbClr val="17D9FF"/>
                </a:solidFill>
                <a:latin typeface="Trebuchet MS"/>
                <a:cs typeface="Trebuchet MS"/>
              </a:rPr>
              <a:t>Note</a:t>
            </a:r>
            <a:r>
              <a:rPr sz="3600" spc="-170" dirty="0" smtClean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rebuchet MS"/>
                <a:cs typeface="Trebuchet MS"/>
              </a:rPr>
              <a:t>visibility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none,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r>
              <a:rPr sz="3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3600" dirty="0">
              <a:latin typeface="Trebuchet MS"/>
              <a:cs typeface="Trebuchet MS"/>
            </a:endParaRPr>
          </a:p>
          <a:p>
            <a:pPr marL="12700" marR="821690">
              <a:lnSpc>
                <a:spcPts val="3679"/>
              </a:lnSpc>
              <a:spcBef>
                <a:spcPts val="2710"/>
              </a:spcBef>
            </a:pPr>
            <a:r>
              <a:rPr sz="3600" spc="1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none,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reserved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blocked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600" spc="-10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Trebuchet MS"/>
                <a:cs typeface="Trebuchet MS"/>
              </a:rPr>
              <a:t>element.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627575"/>
            <a:ext cx="4690110" cy="1922780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pc="-380"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-225" dirty="0">
                <a:latin typeface="Arial"/>
                <a:cs typeface="Arial"/>
              </a:rPr>
              <a:t>p</a:t>
            </a:r>
            <a:r>
              <a:rPr spc="-229" dirty="0">
                <a:latin typeface="Arial"/>
                <a:cs typeface="Arial"/>
              </a:rPr>
              <a:t>h</a:t>
            </a:r>
            <a:r>
              <a:rPr spc="-215" dirty="0">
                <a:latin typeface="Arial"/>
                <a:cs typeface="Arial"/>
              </a:rPr>
              <a:t>a </a:t>
            </a:r>
            <a:r>
              <a:rPr spc="-135" dirty="0">
                <a:latin typeface="Arial"/>
                <a:cs typeface="Arial"/>
              </a:rPr>
              <a:t>C</a:t>
            </a:r>
            <a:r>
              <a:rPr spc="-229" dirty="0">
                <a:latin typeface="Arial"/>
                <a:cs typeface="Arial"/>
              </a:rPr>
              <a:t>h</a:t>
            </a:r>
            <a:r>
              <a:rPr spc="-220" dirty="0">
                <a:latin typeface="Arial"/>
                <a:cs typeface="Arial"/>
              </a:rPr>
              <a:t>a</a:t>
            </a:r>
            <a:r>
              <a:rPr spc="-254" dirty="0">
                <a:latin typeface="Arial"/>
                <a:cs typeface="Arial"/>
              </a:rPr>
              <a:t>nn</a:t>
            </a:r>
            <a:r>
              <a:rPr spc="-204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l</a:t>
            </a: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600" b="0" spc="-55" dirty="0">
                <a:solidFill>
                  <a:srgbClr val="17D9FF"/>
                </a:solidFill>
                <a:latin typeface="Trebuchet MS"/>
                <a:cs typeface="Trebuchet MS"/>
              </a:rPr>
              <a:t>opacity</a:t>
            </a:r>
            <a:r>
              <a:rPr sz="3600" b="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b="0" spc="-80" dirty="0">
                <a:solidFill>
                  <a:srgbClr val="17D9FF"/>
                </a:solidFill>
                <a:latin typeface="Trebuchet MS"/>
                <a:cs typeface="Trebuchet MS"/>
              </a:rPr>
              <a:t>(0</a:t>
            </a:r>
            <a:r>
              <a:rPr sz="3600" b="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b="0" spc="-70" dirty="0">
                <a:solidFill>
                  <a:srgbClr val="17D9FF"/>
                </a:solidFill>
                <a:latin typeface="Trebuchet MS"/>
                <a:cs typeface="Trebuchet MS"/>
              </a:rPr>
              <a:t>to</a:t>
            </a:r>
            <a:r>
              <a:rPr sz="3600" b="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b="0" spc="-80" dirty="0">
                <a:solidFill>
                  <a:srgbClr val="17D9FF"/>
                </a:solidFill>
                <a:latin typeface="Trebuchet MS"/>
                <a:cs typeface="Trebuchet MS"/>
              </a:rPr>
              <a:t>1)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771" y="3824746"/>
            <a:ext cx="161925" cy="161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1457" y="3516771"/>
            <a:ext cx="4968240" cy="3573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795"/>
              </a:lnSpc>
              <a:spcBef>
                <a:spcPts val="100"/>
              </a:spcBef>
            </a:pPr>
            <a:r>
              <a:rPr sz="4200" b="1" spc="-315" dirty="0">
                <a:solidFill>
                  <a:srgbClr val="FFFFFF"/>
                </a:solidFill>
                <a:latin typeface="Arial"/>
                <a:cs typeface="Arial"/>
              </a:rPr>
              <a:t>RGBA</a:t>
            </a:r>
            <a:endParaRPr sz="4200" dirty="0">
              <a:latin typeface="Arial"/>
              <a:cs typeface="Arial"/>
            </a:endParaRPr>
          </a:p>
          <a:p>
            <a:pPr marL="58419">
              <a:lnSpc>
                <a:spcPts val="12075"/>
              </a:lnSpc>
              <a:tabLst>
                <a:tab pos="1309370" algn="l"/>
              </a:tabLst>
            </a:pPr>
            <a:r>
              <a:rPr sz="3200" b="1" spc="-2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" dirty="0">
                <a:solidFill>
                  <a:srgbClr val="FF3131"/>
                </a:solidFill>
                <a:latin typeface="Arial"/>
                <a:cs typeface="Arial"/>
              </a:rPr>
              <a:t>r</a:t>
            </a:r>
            <a:r>
              <a:rPr sz="3200" b="1" spc="-325" dirty="0">
                <a:solidFill>
                  <a:srgbClr val="FF3131"/>
                </a:solidFill>
                <a:latin typeface="Arial"/>
                <a:cs typeface="Arial"/>
              </a:rPr>
              <a:t>g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b</a:t>
            </a:r>
            <a:r>
              <a:rPr sz="3200" b="1" spc="-130" dirty="0">
                <a:solidFill>
                  <a:srgbClr val="FF3131"/>
                </a:solidFill>
                <a:latin typeface="Arial"/>
                <a:cs typeface="Arial"/>
              </a:rPr>
              <a:t>a</a:t>
            </a:r>
            <a:r>
              <a:rPr sz="3200" b="1" spc="-180" dirty="0">
                <a:solidFill>
                  <a:srgbClr val="FF3131"/>
                </a:solidFill>
                <a:latin typeface="Arial"/>
                <a:cs typeface="Arial"/>
              </a:rPr>
              <a:t>(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255</a:t>
            </a:r>
            <a:r>
              <a:rPr sz="3200" b="1" spc="100" dirty="0">
                <a:solidFill>
                  <a:srgbClr val="FF3131"/>
                </a:solidFill>
                <a:latin typeface="Arial"/>
                <a:cs typeface="Arial"/>
              </a:rPr>
              <a:t>,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0</a:t>
            </a:r>
            <a:r>
              <a:rPr sz="3200" b="1" spc="100" dirty="0">
                <a:solidFill>
                  <a:srgbClr val="FF3131"/>
                </a:solidFill>
                <a:latin typeface="Arial"/>
                <a:cs typeface="Arial"/>
              </a:rPr>
              <a:t>,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0</a:t>
            </a:r>
            <a:r>
              <a:rPr sz="3200" b="1" spc="100" dirty="0">
                <a:solidFill>
                  <a:srgbClr val="FF3131"/>
                </a:solidFill>
                <a:latin typeface="Arial"/>
                <a:cs typeface="Arial"/>
              </a:rPr>
              <a:t>,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70" dirty="0" smtClean="0">
                <a:solidFill>
                  <a:srgbClr val="FF3131"/>
                </a:solidFill>
                <a:latin typeface="Arial"/>
                <a:cs typeface="Arial"/>
              </a:rPr>
              <a:t>0</a:t>
            </a:r>
            <a:r>
              <a:rPr sz="3200" b="1" spc="114" dirty="0" smtClean="0">
                <a:solidFill>
                  <a:srgbClr val="FF3131"/>
                </a:solidFill>
                <a:latin typeface="Arial"/>
                <a:cs typeface="Arial"/>
              </a:rPr>
              <a:t>.</a:t>
            </a:r>
            <a:r>
              <a:rPr sz="3200" b="1" spc="-930" dirty="0" smtClean="0">
                <a:solidFill>
                  <a:srgbClr val="FF3131"/>
                </a:solidFill>
                <a:latin typeface="Arial"/>
                <a:cs typeface="Arial"/>
              </a:rPr>
              <a:t>5</a:t>
            </a:r>
            <a:r>
              <a:rPr sz="3200" b="1" spc="-180" dirty="0" smtClean="0">
                <a:solidFill>
                  <a:srgbClr val="FF3131"/>
                </a:solidFill>
                <a:latin typeface="Arial"/>
                <a:cs typeface="Arial"/>
              </a:rPr>
              <a:t>)</a:t>
            </a:r>
            <a:r>
              <a:rPr sz="3200" b="1" spc="-35" dirty="0" smtClean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8225"/>
              </a:spcBef>
              <a:tabLst>
                <a:tab pos="1309370" algn="l"/>
              </a:tabLst>
            </a:pPr>
            <a:r>
              <a:rPr sz="3200" b="1" spc="-100" dirty="0" smtClean="0">
                <a:solidFill>
                  <a:srgbClr val="FFFFFF"/>
                </a:solidFill>
                <a:latin typeface="Arial"/>
                <a:cs typeface="Arial"/>
              </a:rPr>
              <a:t>color</a:t>
            </a:r>
            <a:r>
              <a:rPr sz="3200" b="1" spc="-100" dirty="0">
                <a:solidFill>
                  <a:srgbClr val="FFFFFF"/>
                </a:solidFill>
                <a:latin typeface="Arial"/>
                <a:cs typeface="Arial"/>
              </a:rPr>
              <a:t>:	</a:t>
            </a:r>
            <a:r>
              <a:rPr sz="3200" b="1" spc="-50" dirty="0">
                <a:solidFill>
                  <a:srgbClr val="FF3131"/>
                </a:solidFill>
                <a:latin typeface="Arial"/>
                <a:cs typeface="Arial"/>
              </a:rPr>
              <a:t>rgba(255,</a:t>
            </a:r>
            <a:r>
              <a:rPr sz="3200" b="1" spc="-140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85" dirty="0">
                <a:solidFill>
                  <a:srgbClr val="FF3131"/>
                </a:solidFill>
                <a:latin typeface="Arial"/>
                <a:cs typeface="Arial"/>
              </a:rPr>
              <a:t>0,</a:t>
            </a:r>
            <a:r>
              <a:rPr sz="3200" b="1" spc="-13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85" dirty="0">
                <a:solidFill>
                  <a:srgbClr val="FF3131"/>
                </a:solidFill>
                <a:latin typeface="Arial"/>
                <a:cs typeface="Arial"/>
              </a:rPr>
              <a:t>0,</a:t>
            </a:r>
            <a:r>
              <a:rPr sz="3200" b="1" spc="-140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-45" dirty="0">
                <a:solidFill>
                  <a:srgbClr val="FF3131"/>
                </a:solidFill>
                <a:latin typeface="Arial"/>
                <a:cs typeface="Arial"/>
              </a:rPr>
              <a:t>1)</a:t>
            </a:r>
            <a:r>
              <a:rPr sz="3200" b="1" spc="-4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3767" y="3402586"/>
            <a:ext cx="6983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29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204265"/>
            <a:ext cx="15690850" cy="11493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890269" algn="l"/>
              </a:tabLst>
            </a:pP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Q1:	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webpage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layout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header,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footer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containing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divs.</a:t>
            </a:r>
            <a:endParaRPr sz="3200">
              <a:latin typeface="Trebuchet MS"/>
              <a:cs typeface="Trebuchet MS"/>
            </a:endParaRPr>
          </a:p>
          <a:p>
            <a:pPr marL="890269">
              <a:lnSpc>
                <a:spcPct val="100000"/>
              </a:lnSpc>
              <a:spcBef>
                <a:spcPts val="585"/>
              </a:spcBef>
            </a:pPr>
            <a:r>
              <a:rPr sz="3200" spc="2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100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887812"/>
            <a:ext cx="5709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3200" spc="2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5719" y="705126"/>
            <a:ext cx="1171146" cy="11709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>
                <a:latin typeface="Arial"/>
                <a:cs typeface="Arial"/>
              </a:rPr>
              <a:t>P</a:t>
            </a:r>
            <a:r>
              <a:rPr spc="40" dirty="0">
                <a:latin typeface="Arial"/>
                <a:cs typeface="Arial"/>
              </a:rPr>
              <a:t>r</a:t>
            </a:r>
            <a:r>
              <a:rPr spc="-220" dirty="0">
                <a:latin typeface="Arial"/>
                <a:cs typeface="Arial"/>
              </a:rPr>
              <a:t>a</a:t>
            </a:r>
            <a:r>
              <a:rPr spc="-375" dirty="0">
                <a:latin typeface="Arial"/>
                <a:cs typeface="Arial"/>
              </a:rPr>
              <a:t>c</a:t>
            </a:r>
            <a:r>
              <a:rPr spc="190" dirty="0">
                <a:latin typeface="Arial"/>
                <a:cs typeface="Arial"/>
              </a:rPr>
              <a:t>t</a:t>
            </a:r>
            <a:r>
              <a:rPr spc="-110" dirty="0">
                <a:latin typeface="Arial"/>
                <a:cs typeface="Arial"/>
              </a:rPr>
              <a:t>i</a:t>
            </a:r>
            <a:r>
              <a:rPr spc="-375" dirty="0">
                <a:latin typeface="Arial"/>
                <a:cs typeface="Arial"/>
              </a:rPr>
              <a:t>c</a:t>
            </a:r>
            <a:r>
              <a:rPr spc="-200" dirty="0">
                <a:latin typeface="Arial"/>
                <a:cs typeface="Arial"/>
              </a:rPr>
              <a:t>e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-635" dirty="0">
                <a:latin typeface="Arial"/>
                <a:cs typeface="Arial"/>
              </a:rPr>
              <a:t>S</a:t>
            </a:r>
            <a:r>
              <a:rPr spc="-204" dirty="0">
                <a:latin typeface="Arial"/>
                <a:cs typeface="Arial"/>
              </a:rPr>
              <a:t>e</a:t>
            </a:r>
            <a:r>
              <a:rPr spc="195" dirty="0">
                <a:latin typeface="Arial"/>
                <a:cs typeface="Arial"/>
              </a:rPr>
              <a:t>t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130" dirty="0">
                <a:latin typeface="Arial"/>
                <a:cs typeface="Arial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7106" y="6157834"/>
            <a:ext cx="12775565" cy="178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8840" algn="l"/>
              </a:tabLst>
            </a:pP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Q3:	</a:t>
            </a:r>
            <a:r>
              <a:rPr sz="3200" spc="60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opacity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0.5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878840" algn="l"/>
              </a:tabLst>
            </a:pP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Q4:	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appropriate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rebuchet MS"/>
                <a:cs typeface="Trebuchet MS"/>
              </a:rPr>
              <a:t>height.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5611" y="4092458"/>
            <a:ext cx="335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15" dirty="0">
                <a:solidFill>
                  <a:srgbClr val="17D9FF"/>
                </a:solidFill>
                <a:latin typeface="Trebuchet MS"/>
                <a:cs typeface="Trebuchet MS"/>
              </a:rPr>
              <a:t>%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106" y="696241"/>
            <a:ext cx="3886200" cy="1926589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pc="-280" dirty="0">
                <a:latin typeface="Arial"/>
                <a:cs typeface="Arial"/>
              </a:rPr>
              <a:t>U</a:t>
            </a:r>
            <a:r>
              <a:rPr spc="-254" dirty="0">
                <a:latin typeface="Arial"/>
                <a:cs typeface="Arial"/>
              </a:rPr>
              <a:t>n</a:t>
            </a:r>
            <a:r>
              <a:rPr spc="-110" dirty="0">
                <a:latin typeface="Arial"/>
                <a:cs typeface="Arial"/>
              </a:rPr>
              <a:t>i</a:t>
            </a:r>
            <a:r>
              <a:rPr spc="190" dirty="0">
                <a:latin typeface="Arial"/>
                <a:cs typeface="Arial"/>
              </a:rPr>
              <a:t>t</a:t>
            </a:r>
            <a:r>
              <a:rPr spc="-630" dirty="0">
                <a:latin typeface="Arial"/>
                <a:cs typeface="Arial"/>
              </a:rPr>
              <a:t>s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-110" dirty="0">
                <a:latin typeface="Arial"/>
                <a:cs typeface="Arial"/>
              </a:rPr>
              <a:t>i</a:t>
            </a:r>
            <a:r>
              <a:rPr spc="-250" dirty="0">
                <a:latin typeface="Arial"/>
                <a:cs typeface="Arial"/>
              </a:rPr>
              <a:t>n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-135" dirty="0">
                <a:latin typeface="Arial"/>
                <a:cs typeface="Arial"/>
              </a:rPr>
              <a:t>C</a:t>
            </a:r>
            <a:r>
              <a:rPr spc="-635" dirty="0">
                <a:latin typeface="Arial"/>
                <a:cs typeface="Arial"/>
              </a:rPr>
              <a:t>S</a:t>
            </a:r>
            <a:r>
              <a:rPr spc="-630" dirty="0">
                <a:latin typeface="Arial"/>
                <a:cs typeface="Arial"/>
              </a:rPr>
              <a:t>S</a:t>
            </a:r>
          </a:p>
          <a:p>
            <a:pPr marL="134620">
              <a:lnSpc>
                <a:spcPct val="100000"/>
              </a:lnSpc>
              <a:spcBef>
                <a:spcPts val="1375"/>
              </a:spcBef>
            </a:pPr>
            <a:r>
              <a:rPr sz="4200" b="0" i="1" spc="-95" dirty="0">
                <a:solidFill>
                  <a:srgbClr val="FFFFFF"/>
                </a:solidFill>
                <a:latin typeface="Trebuchet MS"/>
                <a:cs typeface="Trebuchet MS"/>
              </a:rPr>
              <a:t>Relative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5611" y="5405667"/>
            <a:ext cx="575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25" dirty="0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611" y="6715033"/>
            <a:ext cx="734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25" dirty="0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96386" y="9797357"/>
            <a:ext cx="15748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4131" y="7293265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4"/>
                </a:moveTo>
                <a:lnTo>
                  <a:pt x="201745" y="2993734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4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118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4674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</a:t>
            </a:r>
            <a:r>
              <a:rPr spc="-310" dirty="0"/>
              <a:t>e</a:t>
            </a:r>
            <a:r>
              <a:rPr spc="-170" dirty="0"/>
              <a:t>r</a:t>
            </a:r>
            <a:r>
              <a:rPr spc="-130" dirty="0"/>
              <a:t>c</a:t>
            </a:r>
            <a:r>
              <a:rPr spc="-310" dirty="0"/>
              <a:t>e</a:t>
            </a:r>
            <a:r>
              <a:rPr spc="-140" dirty="0"/>
              <a:t>n</a:t>
            </a:r>
            <a:r>
              <a:rPr spc="-165" dirty="0"/>
              <a:t>t</a:t>
            </a:r>
            <a:r>
              <a:rPr spc="-90" dirty="0"/>
              <a:t>a</a:t>
            </a:r>
            <a:r>
              <a:rPr spc="50" dirty="0"/>
              <a:t>g</a:t>
            </a:r>
            <a:r>
              <a:rPr spc="-305" dirty="0"/>
              <a:t>e</a:t>
            </a:r>
            <a:r>
              <a:rPr spc="-345" dirty="0"/>
              <a:t> </a:t>
            </a:r>
            <a:r>
              <a:rPr spc="-495" dirty="0"/>
              <a:t>(</a:t>
            </a:r>
            <a:r>
              <a:rPr spc="375" dirty="0"/>
              <a:t>%</a:t>
            </a:r>
            <a:r>
              <a:rPr spc="-49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316725"/>
            <a:ext cx="12771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rebuchet MS"/>
                <a:cs typeface="Trebuchet MS"/>
              </a:rPr>
              <a:t>often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17D9FF"/>
                </a:solidFill>
                <a:latin typeface="Trebuchet MS"/>
                <a:cs typeface="Trebuchet MS"/>
              </a:rPr>
              <a:t>size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" dirty="0">
                <a:solidFill>
                  <a:srgbClr val="17D9FF"/>
                </a:solidFill>
                <a:latin typeface="Trebuchet MS"/>
                <a:cs typeface="Trebuchet MS"/>
              </a:rPr>
              <a:t>as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90" dirty="0">
                <a:solidFill>
                  <a:srgbClr val="17D9FF"/>
                </a:solidFill>
                <a:latin typeface="Trebuchet MS"/>
                <a:cs typeface="Trebuchet MS"/>
              </a:rPr>
              <a:t>relative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17D9FF"/>
                </a:solidFill>
                <a:latin typeface="Trebuchet MS"/>
                <a:cs typeface="Trebuchet MS"/>
              </a:rPr>
              <a:t>to</a:t>
            </a:r>
            <a:r>
              <a:rPr sz="3200" spc="-14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17D9FF"/>
                </a:solidFill>
                <a:latin typeface="Trebuchet MS"/>
                <a:cs typeface="Trebuchet MS"/>
              </a:rPr>
              <a:t>an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17D9FF"/>
                </a:solidFill>
                <a:latin typeface="Trebuchet MS"/>
                <a:cs typeface="Trebuchet MS"/>
              </a:rPr>
              <a:t>element's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17D9FF"/>
                </a:solidFill>
                <a:latin typeface="Trebuchet MS"/>
                <a:cs typeface="Trebuchet MS"/>
              </a:rPr>
              <a:t>parent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rebuchet MS"/>
                <a:cs typeface="Trebuchet MS"/>
              </a:rPr>
              <a:t>object.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5325" y="4515878"/>
            <a:ext cx="23831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55" dirty="0">
                <a:solidFill>
                  <a:srgbClr val="FFFFFF"/>
                </a:solidFill>
                <a:latin typeface="Trebuchet MS"/>
                <a:cs typeface="Trebuchet MS"/>
              </a:rPr>
              <a:t>33</a:t>
            </a:r>
            <a:r>
              <a:rPr sz="3200" i="1" spc="52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0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5325" y="5627581"/>
            <a:ext cx="344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45" dirty="0">
                <a:solidFill>
                  <a:srgbClr val="FFFFFF"/>
                </a:solidFill>
                <a:latin typeface="Trebuchet MS"/>
                <a:cs typeface="Trebuchet MS"/>
              </a:rPr>
              <a:t>margin-left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 : </a:t>
            </a:r>
            <a:r>
              <a:rPr sz="3200" i="1" spc="280" dirty="0">
                <a:solidFill>
                  <a:srgbClr val="FFFFFF"/>
                </a:solidFill>
                <a:latin typeface="Trebuchet MS"/>
                <a:cs typeface="Trebuchet MS"/>
              </a:rPr>
              <a:t>50%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0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76103" y="8576875"/>
            <a:ext cx="4105275" cy="138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885">
              <a:lnSpc>
                <a:spcPct val="100000"/>
              </a:lnSpc>
              <a:spcBef>
                <a:spcPts val="95"/>
              </a:spcBef>
            </a:pP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350" spc="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13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350" spc="-1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50" spc="-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ahoma"/>
              <a:cs typeface="Tahoma"/>
            </a:endParaRPr>
          </a:p>
          <a:p>
            <a:pPr marL="12700" marR="5080" algn="ctr">
              <a:lnSpc>
                <a:spcPct val="115300"/>
              </a:lnSpc>
            </a:pPr>
            <a:r>
              <a:rPr sz="1350" spc="-105" dirty="0">
                <a:solidFill>
                  <a:srgbClr val="FFFFFF"/>
                </a:solidFill>
                <a:latin typeface="Tahoma"/>
                <a:cs typeface="Tahoma"/>
              </a:rPr>
              <a:t>sometŤmes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relatŤon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20" dirty="0">
                <a:solidFill>
                  <a:srgbClr val="FFFFFF"/>
                </a:solidFill>
                <a:latin typeface="Tahoma"/>
                <a:cs typeface="Tahoma"/>
              </a:rPr>
              <a:t>Ťs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property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not </a:t>
            </a:r>
            <a:r>
              <a:rPr sz="1350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150" dirty="0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803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10629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E</a:t>
            </a:r>
            <a:r>
              <a:rPr spc="-50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13851" y="8343165"/>
            <a:ext cx="5194935" cy="172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95"/>
              </a:spcBef>
            </a:pPr>
            <a:r>
              <a:rPr sz="1350" spc="-15" dirty="0">
                <a:solidFill>
                  <a:srgbClr val="FFFFFF"/>
                </a:solidFill>
                <a:latin typeface="Tahoma"/>
                <a:cs typeface="Tahoma"/>
              </a:rPr>
              <a:t>font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sŤze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05" dirty="0">
                <a:solidFill>
                  <a:srgbClr val="FFFFFF"/>
                </a:solidFill>
                <a:latin typeface="Tahoma"/>
                <a:cs typeface="Tahoma"/>
              </a:rPr>
              <a:t>chŤld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25" dirty="0">
                <a:solidFill>
                  <a:srgbClr val="FFFFFF"/>
                </a:solidFill>
                <a:latin typeface="Tahoma"/>
                <a:cs typeface="Tahoma"/>
              </a:rPr>
              <a:t>wŤll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Tahoma"/>
                <a:cs typeface="Tahoma"/>
              </a:rPr>
              <a:t>half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parent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0.5em</a:t>
            </a:r>
            <a:endParaRPr sz="1350">
              <a:latin typeface="Tahoma"/>
              <a:cs typeface="Tahoma"/>
            </a:endParaRPr>
          </a:p>
          <a:p>
            <a:pPr marL="852805">
              <a:lnSpc>
                <a:spcPct val="100000"/>
              </a:lnSpc>
              <a:spcBef>
                <a:spcPts val="1190"/>
              </a:spcBef>
            </a:pP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10" dirty="0">
                <a:solidFill>
                  <a:srgbClr val="FFFFFF"/>
                </a:solidFill>
                <a:latin typeface="Tahoma"/>
                <a:cs typeface="Tahoma"/>
              </a:rPr>
              <a:t>paddŤng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14" dirty="0">
                <a:solidFill>
                  <a:srgbClr val="FFFFFF"/>
                </a:solidFill>
                <a:latin typeface="Tahoma"/>
                <a:cs typeface="Tahoma"/>
              </a:rPr>
              <a:t>margŤn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05" dirty="0">
                <a:solidFill>
                  <a:srgbClr val="FFFFFF"/>
                </a:solidFill>
                <a:latin typeface="Tahoma"/>
                <a:cs typeface="Tahoma"/>
              </a:rPr>
              <a:t>Ťt's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relatŤve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FFFFFF"/>
                </a:solidFill>
                <a:latin typeface="Tahoma"/>
                <a:cs typeface="Tahoma"/>
              </a:rPr>
              <a:t>element's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Tahoma"/>
                <a:cs typeface="Tahoma"/>
              </a:rPr>
              <a:t>font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sŤze</a:t>
            </a:r>
            <a:endParaRPr sz="1350">
              <a:latin typeface="Tahoma"/>
              <a:cs typeface="Tahoma"/>
            </a:endParaRPr>
          </a:p>
          <a:p>
            <a:pPr marL="1195705" marR="1194435" indent="764540">
              <a:lnSpc>
                <a:spcPct val="177100"/>
              </a:lnSpc>
              <a:spcBef>
                <a:spcPts val="1325"/>
              </a:spcBef>
            </a:pP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1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50" dirty="0">
                <a:solidFill>
                  <a:srgbClr val="FFFFFF"/>
                </a:solidFill>
                <a:latin typeface="Tahoma"/>
                <a:cs typeface="Tahoma"/>
              </a:rPr>
              <a:t>v  </a:t>
            </a:r>
            <a:r>
              <a:rPr sz="1350" spc="-1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rgbClr val="FFFFFF"/>
                </a:solidFill>
                <a:latin typeface="Tahoma"/>
                <a:cs typeface="Tahoma"/>
              </a:rPr>
              <a:t>change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Ťts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border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radŤus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25" dirty="0">
                <a:solidFill>
                  <a:srgbClr val="FFFFFF"/>
                </a:solidFill>
                <a:latin typeface="Tahoma"/>
                <a:cs typeface="Tahoma"/>
              </a:rPr>
              <a:t>pŤxel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ems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constant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shape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06" y="2266660"/>
            <a:ext cx="12973049" cy="19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363" y="2953297"/>
            <a:ext cx="161925" cy="161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363" y="4077247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363" y="5201197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363" y="6325147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363" y="7449097"/>
            <a:ext cx="161925" cy="161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64449" y="2645322"/>
            <a:ext cx="1896110" cy="516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" dirty="0">
                <a:solidFill>
                  <a:srgbClr val="FFFFFF"/>
                </a:solidFill>
                <a:latin typeface="Trebuchet MS"/>
                <a:cs typeface="Trebuchet MS"/>
              </a:rPr>
              <a:t>Height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ct val="175600"/>
              </a:lnSpc>
            </a:pPr>
            <a:r>
              <a:rPr sz="4200" spc="40" dirty="0">
                <a:solidFill>
                  <a:srgbClr val="FFFFFF"/>
                </a:solidFill>
                <a:latin typeface="Trebuchet MS"/>
                <a:cs typeface="Trebuchet MS"/>
              </a:rPr>
              <a:t>Width </a:t>
            </a:r>
            <a:r>
              <a:rPr sz="4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25" dirty="0">
                <a:solidFill>
                  <a:srgbClr val="FFFFFF"/>
                </a:solidFill>
                <a:latin typeface="Trebuchet MS"/>
                <a:cs typeface="Trebuchet MS"/>
              </a:rPr>
              <a:t>Border </a:t>
            </a:r>
            <a:r>
              <a:rPr sz="4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-15" dirty="0">
                <a:solidFill>
                  <a:srgbClr val="FFFFFF"/>
                </a:solidFill>
                <a:latin typeface="Trebuchet MS"/>
                <a:cs typeface="Trebuchet MS"/>
              </a:rPr>
              <a:t>Padding  </a:t>
            </a:r>
            <a:r>
              <a:rPr sz="4200" spc="85" dirty="0">
                <a:solidFill>
                  <a:srgbClr val="FFFFFF"/>
                </a:solidFill>
                <a:latin typeface="Trebuchet MS"/>
                <a:cs typeface="Trebuchet MS"/>
              </a:rPr>
              <a:t>Margin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55962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B</a:t>
            </a:r>
            <a:r>
              <a:rPr spc="-90" dirty="0"/>
              <a:t>o</a:t>
            </a:r>
            <a:r>
              <a:rPr spc="-280" dirty="0"/>
              <a:t>x</a:t>
            </a:r>
            <a:r>
              <a:rPr spc="-345" dirty="0"/>
              <a:t> </a:t>
            </a:r>
            <a:r>
              <a:rPr spc="735" dirty="0"/>
              <a:t>M</a:t>
            </a:r>
            <a:r>
              <a:rPr spc="-90" dirty="0"/>
              <a:t>o</a:t>
            </a:r>
            <a:r>
              <a:rPr spc="-55" dirty="0"/>
              <a:t>d</a:t>
            </a:r>
            <a:r>
              <a:rPr spc="-310" dirty="0"/>
              <a:t>e</a:t>
            </a:r>
            <a:r>
              <a:rPr spc="-85" dirty="0"/>
              <a:t>l</a:t>
            </a:r>
            <a:r>
              <a:rPr spc="-345" dirty="0"/>
              <a:t> </a:t>
            </a:r>
            <a:r>
              <a:rPr spc="-225" dirty="0"/>
              <a:t>i</a:t>
            </a:r>
            <a:r>
              <a:rPr spc="-135" dirty="0"/>
              <a:t>n</a:t>
            </a:r>
            <a:r>
              <a:rPr spc="-345" dirty="0"/>
              <a:t> </a:t>
            </a:r>
            <a:r>
              <a:rPr spc="480" dirty="0"/>
              <a:t>C</a:t>
            </a:r>
            <a:r>
              <a:rPr spc="240" dirty="0"/>
              <a:t>S</a:t>
            </a:r>
            <a:r>
              <a:rPr spc="245" dirty="0"/>
              <a:t>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8538217" y="923926"/>
            <a:ext cx="3295650" cy="3295650"/>
            <a:chOff x="8538217" y="923926"/>
            <a:chExt cx="3295650" cy="3295650"/>
          </a:xfrm>
        </p:grpSpPr>
        <p:sp>
          <p:nvSpPr>
            <p:cNvPr id="13" name="object 13"/>
            <p:cNvSpPr/>
            <p:nvPr/>
          </p:nvSpPr>
          <p:spPr>
            <a:xfrm>
              <a:off x="8642992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42992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6044" y="1605749"/>
              <a:ext cx="1969770" cy="2411730"/>
            </a:xfrm>
            <a:custGeom>
              <a:avLst/>
              <a:gdLst/>
              <a:ahLst/>
              <a:cxnLst/>
              <a:rect l="l" t="t" r="r" b="b"/>
              <a:pathLst>
                <a:path w="1969770" h="2411729">
                  <a:moveTo>
                    <a:pt x="123494" y="279298"/>
                  </a:moveTo>
                  <a:lnTo>
                    <a:pt x="61747" y="165557"/>
                  </a:lnTo>
                  <a:lnTo>
                    <a:pt x="0" y="279298"/>
                  </a:lnTo>
                  <a:lnTo>
                    <a:pt x="47485" y="279298"/>
                  </a:lnTo>
                  <a:lnTo>
                    <a:pt x="47485" y="1652003"/>
                  </a:lnTo>
                  <a:lnTo>
                    <a:pt x="0" y="1652003"/>
                  </a:lnTo>
                  <a:lnTo>
                    <a:pt x="61747" y="1765757"/>
                  </a:lnTo>
                  <a:lnTo>
                    <a:pt x="123494" y="1652003"/>
                  </a:lnTo>
                  <a:lnTo>
                    <a:pt x="75996" y="1652003"/>
                  </a:lnTo>
                  <a:lnTo>
                    <a:pt x="75996" y="279298"/>
                  </a:lnTo>
                  <a:lnTo>
                    <a:pt x="123494" y="279298"/>
                  </a:lnTo>
                  <a:close/>
                </a:path>
                <a:path w="1969770" h="2411729">
                  <a:moveTo>
                    <a:pt x="1135354" y="1946795"/>
                  </a:moveTo>
                  <a:lnTo>
                    <a:pt x="1134821" y="1944839"/>
                  </a:lnTo>
                  <a:lnTo>
                    <a:pt x="1047877" y="1795106"/>
                  </a:lnTo>
                  <a:lnTo>
                    <a:pt x="1044130" y="1792947"/>
                  </a:lnTo>
                  <a:lnTo>
                    <a:pt x="1036104" y="1792947"/>
                  </a:lnTo>
                  <a:lnTo>
                    <a:pt x="1032357" y="1795106"/>
                  </a:lnTo>
                  <a:lnTo>
                    <a:pt x="1030338" y="1798586"/>
                  </a:lnTo>
                  <a:lnTo>
                    <a:pt x="945413" y="1944839"/>
                  </a:lnTo>
                  <a:lnTo>
                    <a:pt x="944880" y="1946795"/>
                  </a:lnTo>
                  <a:lnTo>
                    <a:pt x="944880" y="1952828"/>
                  </a:lnTo>
                  <a:lnTo>
                    <a:pt x="947026" y="1956587"/>
                  </a:lnTo>
                  <a:lnTo>
                    <a:pt x="953109" y="1960143"/>
                  </a:lnTo>
                  <a:lnTo>
                    <a:pt x="956132" y="1960562"/>
                  </a:lnTo>
                  <a:lnTo>
                    <a:pt x="961961" y="1959013"/>
                  </a:lnTo>
                  <a:lnTo>
                    <a:pt x="964387" y="1957146"/>
                  </a:lnTo>
                  <a:lnTo>
                    <a:pt x="1027633" y="1848116"/>
                  </a:lnTo>
                  <a:lnTo>
                    <a:pt x="1027633" y="2356345"/>
                  </a:lnTo>
                  <a:lnTo>
                    <a:pt x="964387" y="2247315"/>
                  </a:lnTo>
                  <a:lnTo>
                    <a:pt x="961961" y="2245449"/>
                  </a:lnTo>
                  <a:lnTo>
                    <a:pt x="956132" y="2243912"/>
                  </a:lnTo>
                  <a:lnTo>
                    <a:pt x="953109" y="2244331"/>
                  </a:lnTo>
                  <a:lnTo>
                    <a:pt x="947026" y="2247874"/>
                  </a:lnTo>
                  <a:lnTo>
                    <a:pt x="944880" y="2251646"/>
                  </a:lnTo>
                  <a:lnTo>
                    <a:pt x="944880" y="2257666"/>
                  </a:lnTo>
                  <a:lnTo>
                    <a:pt x="945413" y="2259634"/>
                  </a:lnTo>
                  <a:lnTo>
                    <a:pt x="1032357" y="2409355"/>
                  </a:lnTo>
                  <a:lnTo>
                    <a:pt x="1036104" y="2411526"/>
                  </a:lnTo>
                  <a:lnTo>
                    <a:pt x="1044130" y="2411526"/>
                  </a:lnTo>
                  <a:lnTo>
                    <a:pt x="1047877" y="2409355"/>
                  </a:lnTo>
                  <a:lnTo>
                    <a:pt x="1134821" y="2259634"/>
                  </a:lnTo>
                  <a:lnTo>
                    <a:pt x="1135354" y="2257666"/>
                  </a:lnTo>
                  <a:lnTo>
                    <a:pt x="1135354" y="2251646"/>
                  </a:lnTo>
                  <a:lnTo>
                    <a:pt x="1133208" y="2247874"/>
                  </a:lnTo>
                  <a:lnTo>
                    <a:pt x="1127125" y="2244331"/>
                  </a:lnTo>
                  <a:lnTo>
                    <a:pt x="1124102" y="2243912"/>
                  </a:lnTo>
                  <a:lnTo>
                    <a:pt x="1118273" y="2245449"/>
                  </a:lnTo>
                  <a:lnTo>
                    <a:pt x="1115847" y="2247315"/>
                  </a:lnTo>
                  <a:lnTo>
                    <a:pt x="1052601" y="2356345"/>
                  </a:lnTo>
                  <a:lnTo>
                    <a:pt x="1052601" y="1848116"/>
                  </a:lnTo>
                  <a:lnTo>
                    <a:pt x="1115847" y="1957146"/>
                  </a:lnTo>
                  <a:lnTo>
                    <a:pt x="1118273" y="1959013"/>
                  </a:lnTo>
                  <a:lnTo>
                    <a:pt x="1124102" y="1960562"/>
                  </a:lnTo>
                  <a:lnTo>
                    <a:pt x="1127125" y="1960143"/>
                  </a:lnTo>
                  <a:lnTo>
                    <a:pt x="1133208" y="1956587"/>
                  </a:lnTo>
                  <a:lnTo>
                    <a:pt x="1135354" y="1952828"/>
                  </a:lnTo>
                  <a:lnTo>
                    <a:pt x="1135354" y="1946795"/>
                  </a:lnTo>
                  <a:close/>
                </a:path>
                <a:path w="1969770" h="2411729">
                  <a:moveTo>
                    <a:pt x="1969274" y="66471"/>
                  </a:moveTo>
                  <a:lnTo>
                    <a:pt x="1839277" y="0"/>
                  </a:lnTo>
                  <a:lnTo>
                    <a:pt x="1839277" y="51117"/>
                  </a:lnTo>
                  <a:lnTo>
                    <a:pt x="270471" y="51117"/>
                  </a:lnTo>
                  <a:lnTo>
                    <a:pt x="270471" y="0"/>
                  </a:lnTo>
                  <a:lnTo>
                    <a:pt x="140474" y="66471"/>
                  </a:lnTo>
                  <a:lnTo>
                    <a:pt x="270471" y="132930"/>
                  </a:lnTo>
                  <a:lnTo>
                    <a:pt x="270471" y="81813"/>
                  </a:lnTo>
                  <a:lnTo>
                    <a:pt x="1839277" y="81813"/>
                  </a:lnTo>
                  <a:lnTo>
                    <a:pt x="1839277" y="132930"/>
                  </a:lnTo>
                  <a:lnTo>
                    <a:pt x="1969274" y="664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03831" y="1310860"/>
            <a:ext cx="5899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 dirty="0">
                <a:latin typeface="Trebuchet MS"/>
                <a:cs typeface="Trebuchet MS"/>
              </a:rPr>
              <a:t>Width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34526" y="2233881"/>
            <a:ext cx="295275" cy="675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45"/>
              </a:lnSpc>
            </a:pPr>
            <a:r>
              <a:rPr sz="1750" spc="-10" dirty="0">
                <a:latin typeface="Trebuchet MS"/>
                <a:cs typeface="Trebuchet MS"/>
              </a:rPr>
              <a:t>Height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71679" y="4053592"/>
            <a:ext cx="99631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5" dirty="0">
                <a:solidFill>
                  <a:srgbClr val="FF66C3"/>
                </a:solidFill>
                <a:latin typeface="Trebuchet MS"/>
                <a:cs typeface="Trebuchet MS"/>
              </a:rPr>
              <a:t>Border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21942" y="3527180"/>
            <a:ext cx="966469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5" dirty="0">
                <a:latin typeface="Trebuchet MS"/>
                <a:cs typeface="Trebuchet MS"/>
              </a:rPr>
              <a:t>P</a:t>
            </a:r>
            <a:r>
              <a:rPr sz="2100" spc="-35" dirty="0">
                <a:latin typeface="Trebuchet MS"/>
                <a:cs typeface="Trebuchet MS"/>
              </a:rPr>
              <a:t>a</a:t>
            </a:r>
            <a:r>
              <a:rPr sz="2100" spc="10" dirty="0">
                <a:latin typeface="Trebuchet MS"/>
                <a:cs typeface="Trebuchet MS"/>
              </a:rPr>
              <a:t>dd</a:t>
            </a:r>
            <a:r>
              <a:rPr sz="2100" spc="-80" dirty="0">
                <a:latin typeface="Trebuchet MS"/>
                <a:cs typeface="Trebuchet MS"/>
              </a:rPr>
              <a:t>i</a:t>
            </a:r>
            <a:r>
              <a:rPr sz="2100" spc="20" dirty="0">
                <a:latin typeface="Trebuchet MS"/>
                <a:cs typeface="Trebuchet MS"/>
              </a:rPr>
              <a:t>n</a:t>
            </a:r>
            <a:r>
              <a:rPr sz="2100" spc="15" dirty="0">
                <a:latin typeface="Trebuchet MS"/>
                <a:cs typeface="Trebuchet MS"/>
              </a:rPr>
              <a:t>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57791" y="1908333"/>
            <a:ext cx="1121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FF66C3"/>
                </a:solidFill>
                <a:latin typeface="Trebuchet MS"/>
                <a:cs typeface="Trebuchet MS"/>
              </a:rPr>
              <a:t>Margin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86529" y="1742362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729688" y="923926"/>
            <a:ext cx="4781550" cy="3295650"/>
            <a:chOff x="11729688" y="923926"/>
            <a:chExt cx="4781550" cy="3295650"/>
          </a:xfrm>
        </p:grpSpPr>
        <p:sp>
          <p:nvSpPr>
            <p:cNvPr id="23" name="object 23"/>
            <p:cNvSpPr/>
            <p:nvPr/>
          </p:nvSpPr>
          <p:spPr>
            <a:xfrm>
              <a:off x="11729688" y="2439582"/>
              <a:ext cx="1590675" cy="495300"/>
            </a:xfrm>
            <a:custGeom>
              <a:avLst/>
              <a:gdLst/>
              <a:ahLst/>
              <a:cxnLst/>
              <a:rect l="l" t="t" r="r" b="b"/>
              <a:pathLst>
                <a:path w="1590675" h="495300">
                  <a:moveTo>
                    <a:pt x="395502" y="0"/>
                  </a:moveTo>
                  <a:lnTo>
                    <a:pt x="400623" y="0"/>
                  </a:lnTo>
                  <a:lnTo>
                    <a:pt x="408204" y="1014"/>
                  </a:lnTo>
                  <a:lnTo>
                    <a:pt x="430863" y="29279"/>
                  </a:lnTo>
                  <a:lnTo>
                    <a:pt x="426892" y="44440"/>
                  </a:lnTo>
                  <a:lnTo>
                    <a:pt x="422090" y="50739"/>
                  </a:lnTo>
                  <a:lnTo>
                    <a:pt x="141841" y="215168"/>
                  </a:lnTo>
                  <a:lnTo>
                    <a:pt x="1448225" y="215168"/>
                  </a:lnTo>
                  <a:lnTo>
                    <a:pt x="1167989" y="50739"/>
                  </a:lnTo>
                  <a:lnTo>
                    <a:pt x="1163187" y="44440"/>
                  </a:lnTo>
                  <a:lnTo>
                    <a:pt x="1159216" y="29279"/>
                  </a:lnTo>
                  <a:lnTo>
                    <a:pt x="1160288" y="21395"/>
                  </a:lnTo>
                  <a:lnTo>
                    <a:pt x="1189456" y="0"/>
                  </a:lnTo>
                  <a:lnTo>
                    <a:pt x="1194577" y="0"/>
                  </a:lnTo>
                  <a:lnTo>
                    <a:pt x="1575572" y="222214"/>
                  </a:lnTo>
                  <a:lnTo>
                    <a:pt x="1590079" y="247629"/>
                  </a:lnTo>
                  <a:lnTo>
                    <a:pt x="1589064" y="255264"/>
                  </a:lnTo>
                  <a:lnTo>
                    <a:pt x="1199634" y="493867"/>
                  </a:lnTo>
                  <a:lnTo>
                    <a:pt x="1194577" y="495258"/>
                  </a:lnTo>
                  <a:lnTo>
                    <a:pt x="1189456" y="495258"/>
                  </a:lnTo>
                  <a:lnTo>
                    <a:pt x="1159216" y="465979"/>
                  </a:lnTo>
                  <a:lnTo>
                    <a:pt x="1163187" y="450818"/>
                  </a:lnTo>
                  <a:lnTo>
                    <a:pt x="1167989" y="444519"/>
                  </a:lnTo>
                  <a:lnTo>
                    <a:pt x="1448225" y="280090"/>
                  </a:lnTo>
                  <a:lnTo>
                    <a:pt x="141841" y="280090"/>
                  </a:lnTo>
                  <a:lnTo>
                    <a:pt x="422090" y="444519"/>
                  </a:lnTo>
                  <a:lnTo>
                    <a:pt x="426892" y="450818"/>
                  </a:lnTo>
                  <a:lnTo>
                    <a:pt x="430863" y="465979"/>
                  </a:lnTo>
                  <a:lnTo>
                    <a:pt x="429791" y="473862"/>
                  </a:lnTo>
                  <a:lnTo>
                    <a:pt x="400623" y="495258"/>
                  </a:lnTo>
                  <a:lnTo>
                    <a:pt x="395502" y="495258"/>
                  </a:lnTo>
                  <a:lnTo>
                    <a:pt x="14507" y="273044"/>
                  </a:lnTo>
                  <a:lnTo>
                    <a:pt x="0" y="247629"/>
                  </a:lnTo>
                  <a:lnTo>
                    <a:pt x="1015" y="239993"/>
                  </a:lnTo>
                  <a:lnTo>
                    <a:pt x="3906" y="232975"/>
                  </a:lnTo>
                  <a:lnTo>
                    <a:pt x="8471" y="226930"/>
                  </a:lnTo>
                  <a:lnTo>
                    <a:pt x="14507" y="222214"/>
                  </a:lnTo>
                  <a:lnTo>
                    <a:pt x="390445" y="1391"/>
                  </a:lnTo>
                  <a:lnTo>
                    <a:pt x="395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20103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20103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4704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</a:t>
            </a:r>
            <a:r>
              <a:rPr spc="-310" dirty="0"/>
              <a:t>e</a:t>
            </a:r>
            <a:r>
              <a:rPr spc="-50" dirty="0"/>
              <a:t>m</a:t>
            </a:r>
            <a:r>
              <a:rPr spc="-345" dirty="0"/>
              <a:t> </a:t>
            </a:r>
            <a:r>
              <a:rPr spc="-495" dirty="0"/>
              <a:t>(</a:t>
            </a:r>
            <a:r>
              <a:rPr spc="40" dirty="0"/>
              <a:t>R</a:t>
            </a:r>
            <a:r>
              <a:rPr spc="-90" dirty="0"/>
              <a:t>oo</a:t>
            </a:r>
            <a:r>
              <a:rPr spc="-160" dirty="0"/>
              <a:t>t</a:t>
            </a:r>
            <a:r>
              <a:rPr spc="-345" dirty="0"/>
              <a:t> </a:t>
            </a:r>
            <a:r>
              <a:rPr spc="210" dirty="0"/>
              <a:t>E</a:t>
            </a:r>
            <a:r>
              <a:rPr spc="-55" dirty="0"/>
              <a:t>m</a:t>
            </a:r>
            <a:r>
              <a:rPr spc="-49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13851" y="8343165"/>
            <a:ext cx="5194935" cy="172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95"/>
              </a:spcBef>
            </a:pPr>
            <a:r>
              <a:rPr sz="1350" spc="-15" dirty="0">
                <a:solidFill>
                  <a:srgbClr val="FFFFFF"/>
                </a:solidFill>
                <a:latin typeface="Tahoma"/>
                <a:cs typeface="Tahoma"/>
              </a:rPr>
              <a:t>font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sŤze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05" dirty="0">
                <a:solidFill>
                  <a:srgbClr val="FFFFFF"/>
                </a:solidFill>
                <a:latin typeface="Tahoma"/>
                <a:cs typeface="Tahoma"/>
              </a:rPr>
              <a:t>chŤld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25" dirty="0">
                <a:solidFill>
                  <a:srgbClr val="FFFFFF"/>
                </a:solidFill>
                <a:latin typeface="Tahoma"/>
                <a:cs typeface="Tahoma"/>
              </a:rPr>
              <a:t>wŤll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Tahoma"/>
                <a:cs typeface="Tahoma"/>
              </a:rPr>
              <a:t>half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parent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0.5em</a:t>
            </a:r>
            <a:endParaRPr sz="1350">
              <a:latin typeface="Tahoma"/>
              <a:cs typeface="Tahoma"/>
            </a:endParaRPr>
          </a:p>
          <a:p>
            <a:pPr marL="852805">
              <a:lnSpc>
                <a:spcPct val="100000"/>
              </a:lnSpc>
              <a:spcBef>
                <a:spcPts val="1190"/>
              </a:spcBef>
            </a:pP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10" dirty="0">
                <a:solidFill>
                  <a:srgbClr val="FFFFFF"/>
                </a:solidFill>
                <a:latin typeface="Tahoma"/>
                <a:cs typeface="Tahoma"/>
              </a:rPr>
              <a:t>paddŤng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14" dirty="0">
                <a:solidFill>
                  <a:srgbClr val="FFFFFF"/>
                </a:solidFill>
                <a:latin typeface="Tahoma"/>
                <a:cs typeface="Tahoma"/>
              </a:rPr>
              <a:t>margŤn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05" dirty="0">
                <a:solidFill>
                  <a:srgbClr val="FFFFFF"/>
                </a:solidFill>
                <a:latin typeface="Tahoma"/>
                <a:cs typeface="Tahoma"/>
              </a:rPr>
              <a:t>Ťt's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relatŤve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FFFFFF"/>
                </a:solidFill>
                <a:latin typeface="Tahoma"/>
                <a:cs typeface="Tahoma"/>
              </a:rPr>
              <a:t>element's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Tahoma"/>
                <a:cs typeface="Tahoma"/>
              </a:rPr>
              <a:t>font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sŤze</a:t>
            </a:r>
            <a:endParaRPr sz="1350">
              <a:latin typeface="Tahoma"/>
              <a:cs typeface="Tahoma"/>
            </a:endParaRPr>
          </a:p>
          <a:p>
            <a:pPr marL="1195705" marR="1194435" indent="764540">
              <a:lnSpc>
                <a:spcPct val="177100"/>
              </a:lnSpc>
              <a:spcBef>
                <a:spcPts val="1325"/>
              </a:spcBef>
            </a:pP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1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50" dirty="0">
                <a:solidFill>
                  <a:srgbClr val="FFFFFF"/>
                </a:solidFill>
                <a:latin typeface="Tahoma"/>
                <a:cs typeface="Tahoma"/>
              </a:rPr>
              <a:t>v  </a:t>
            </a:r>
            <a:r>
              <a:rPr sz="1350" spc="-1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35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440" dirty="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3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50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rgbClr val="FFFFFF"/>
                </a:solidFill>
                <a:latin typeface="Tahoma"/>
                <a:cs typeface="Tahoma"/>
              </a:rPr>
              <a:t>change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 dirty="0">
                <a:solidFill>
                  <a:srgbClr val="FFFFFF"/>
                </a:solidFill>
                <a:latin typeface="Tahoma"/>
                <a:cs typeface="Tahoma"/>
              </a:rPr>
              <a:t>Ťts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Tahoma"/>
                <a:cs typeface="Tahoma"/>
              </a:rPr>
              <a:t>border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radŤus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25" dirty="0">
                <a:solidFill>
                  <a:srgbClr val="FFFFFF"/>
                </a:solidFill>
                <a:latin typeface="Tahoma"/>
                <a:cs typeface="Tahoma"/>
              </a:rPr>
              <a:t>pŤxel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ems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Tahoma"/>
                <a:cs typeface="Tahoma"/>
              </a:rPr>
              <a:t>constant</a:t>
            </a:r>
            <a:r>
              <a:rPr sz="1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ahoma"/>
                <a:cs typeface="Tahoma"/>
              </a:rPr>
              <a:t>shape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94131" y="7293264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5"/>
                </a:moveTo>
                <a:lnTo>
                  <a:pt x="201747" y="2993735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5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548" y="2619788"/>
            <a:ext cx="12934949" cy="13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17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193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Others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300" y="2316728"/>
            <a:ext cx="11221085" cy="3789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990"/>
              </a:lnSpc>
              <a:spcBef>
                <a:spcPts val="100"/>
              </a:spcBef>
            </a:pP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spc="515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200" dirty="0">
              <a:latin typeface="Trebuchet MS"/>
              <a:cs typeface="Trebuchet MS"/>
            </a:endParaRPr>
          </a:p>
          <a:p>
            <a:pPr marL="36195">
              <a:lnSpc>
                <a:spcPts val="12470"/>
              </a:lnSpc>
            </a:pP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spc="515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sz="16650" baseline="-15515" dirty="0">
              <a:latin typeface="Verdana"/>
              <a:cs typeface="Verdana"/>
            </a:endParaRPr>
          </a:p>
          <a:p>
            <a:pPr marL="5085080">
              <a:lnSpc>
                <a:spcPct val="100000"/>
              </a:lnSpc>
              <a:spcBef>
                <a:spcPts val="855"/>
              </a:spcBef>
            </a:pPr>
            <a:endParaRPr sz="11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99485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564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051387"/>
            <a:ext cx="13524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4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CSS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17D9FF"/>
                </a:solidFill>
                <a:latin typeface="Trebuchet MS"/>
                <a:cs typeface="Trebuchet MS"/>
              </a:rPr>
              <a:t>how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17D9FF"/>
                </a:solidFill>
                <a:latin typeface="Trebuchet MS"/>
                <a:cs typeface="Trebuchet MS"/>
              </a:rPr>
              <a:t>an</a:t>
            </a:r>
            <a:r>
              <a:rPr sz="3200" spc="-14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17D9FF"/>
                </a:solidFill>
                <a:latin typeface="Trebuchet MS"/>
                <a:cs typeface="Trebuchet MS"/>
              </a:rPr>
              <a:t>element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17D9FF"/>
                </a:solidFill>
                <a:latin typeface="Trebuchet MS"/>
                <a:cs typeface="Trebuchet MS"/>
              </a:rPr>
              <a:t>is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17D9FF"/>
                </a:solidFill>
                <a:latin typeface="Trebuchet MS"/>
                <a:cs typeface="Trebuchet MS"/>
              </a:rPr>
              <a:t>positioned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document.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9224" y="2801938"/>
            <a:ext cx="9867900" cy="134972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12900"/>
              </a:lnSpc>
              <a:spcBef>
                <a:spcPts val="115"/>
              </a:spcBef>
            </a:pP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-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940" dirty="0" smtClean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110" dirty="0" smtClean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10" dirty="0" smtClean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i="1" spc="90" dirty="0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-360" dirty="0" smtClean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-180" dirty="0" smtClean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i="1" spc="-235" dirty="0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-80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 smtClean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 smtClean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i="1" spc="-190" dirty="0" smtClean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-85" dirty="0" smtClean="0">
                <a:solidFill>
                  <a:srgbClr val="FFFFFF"/>
                </a:solidFill>
                <a:latin typeface="Trebuchet MS"/>
                <a:cs typeface="Trebuchet MS"/>
              </a:rPr>
              <a:t>xe</a:t>
            </a:r>
            <a:r>
              <a:rPr sz="3200" i="1" spc="-780" dirty="0" smtClean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6650" b="1" spc="142" baseline="-7007" dirty="0" smtClean="0">
              <a:solidFill>
                <a:srgbClr val="FFFF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005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2564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Position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4" y="2495731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4" y="4178934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4" y="585977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4" y="7540625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4" y="8956039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95710" y="2202868"/>
            <a:ext cx="16149955" cy="70281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3200" spc="-80" dirty="0">
                <a:solidFill>
                  <a:srgbClr val="17D9FF"/>
                </a:solidFill>
                <a:latin typeface="Trebuchet MS"/>
                <a:cs typeface="Trebuchet MS"/>
              </a:rPr>
              <a:t>static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(The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top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right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bottom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  <a:hlinkClick r:id="rId6"/>
              </a:rPr>
              <a:t>left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z-index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properties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effect)</a:t>
            </a:r>
            <a:endParaRPr sz="3200" dirty="0">
              <a:latin typeface="Trebuchet MS"/>
              <a:cs typeface="Trebuchet MS"/>
            </a:endParaRPr>
          </a:p>
          <a:p>
            <a:pPr marL="38100" marR="483870" algn="just">
              <a:lnSpc>
                <a:spcPts val="13240"/>
              </a:lnSpc>
              <a:spcBef>
                <a:spcPts val="2020"/>
              </a:spcBef>
            </a:pPr>
            <a:r>
              <a:rPr sz="3200" spc="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60" dirty="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 smtClean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660" dirty="0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85" dirty="0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25" dirty="0" smtClean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3200" spc="-525" dirty="0" smtClean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spc="20" dirty="0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 smtClean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6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00" dirty="0" smtClean="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sz="3200" spc="30" dirty="0" smtClean="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sz="3200" spc="5" dirty="0" smtClean="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 smtClean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r</a:t>
            </a:r>
            <a:r>
              <a:rPr sz="3200" spc="-125" dirty="0" smtClean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3200" spc="-1435" dirty="0" smtClean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g</a:t>
            </a:r>
            <a:r>
              <a:rPr sz="3200" spc="35" dirty="0" smtClean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h</a:t>
            </a:r>
            <a:r>
              <a:rPr sz="3200" spc="-165" dirty="0" smtClean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b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o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tt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o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m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  <a:hlinkClick r:id="rId6"/>
              </a:rPr>
              <a:t>l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  <a:hlinkClick r:id="rId6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  <a:hlinkClick r:id="rId6"/>
              </a:rPr>
              <a:t>f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  <a:hlinkClick r:id="rId6"/>
              </a:rPr>
              <a:t>t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z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-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i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n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e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x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spc="-260" dirty="0">
                <a:solidFill>
                  <a:srgbClr val="FFFFFF"/>
                </a:solidFill>
                <a:latin typeface="Trebuchet MS"/>
                <a:cs typeface="Trebuchet MS"/>
              </a:rPr>
              <a:t>)  </a:t>
            </a:r>
            <a:r>
              <a:rPr sz="3200" spc="-60" dirty="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17D9FF"/>
                </a:solidFill>
                <a:latin typeface="Trebuchet MS"/>
                <a:cs typeface="Trebuchet MS"/>
              </a:rPr>
              <a:t>b</a:t>
            </a:r>
            <a:r>
              <a:rPr sz="3200" spc="85" dirty="0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spc="30" dirty="0">
                <a:solidFill>
                  <a:srgbClr val="17D9FF"/>
                </a:solidFill>
                <a:latin typeface="Trebuchet MS"/>
                <a:cs typeface="Trebuchet MS"/>
              </a:rPr>
              <a:t>o</a:t>
            </a:r>
            <a:r>
              <a:rPr sz="3200" spc="-100" dirty="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25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200" spc="-16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05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 smtClean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60" dirty="0" smtClean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305" dirty="0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 smtClean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 smtClean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9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10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24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8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8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459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5" dirty="0" err="1" smtClean="0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p</a:t>
            </a:r>
            <a:r>
              <a:rPr sz="3200" spc="30" dirty="0" err="1" smtClean="0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o</a:t>
            </a:r>
            <a:r>
              <a:rPr sz="3200" spc="-455" dirty="0" err="1" smtClean="0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s</a:t>
            </a:r>
            <a:r>
              <a:rPr sz="3200" spc="-125" dirty="0" err="1" smtClean="0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i</a:t>
            </a:r>
            <a:r>
              <a:rPr sz="3200" spc="-165" dirty="0" err="1" smtClean="0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t</a:t>
            </a:r>
            <a:r>
              <a:rPr sz="3200" spc="-125" dirty="0" err="1" smtClean="0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i</a:t>
            </a:r>
            <a:r>
              <a:rPr sz="3200" spc="30" dirty="0" err="1" smtClean="0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o</a:t>
            </a:r>
            <a:r>
              <a:rPr sz="3200" spc="-1080" dirty="0" err="1" smtClean="0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n</a:t>
            </a:r>
            <a:r>
              <a:rPr sz="3200" spc="-110" dirty="0" err="1" smtClean="0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e</a:t>
            </a:r>
            <a:r>
              <a:rPr sz="3200" spc="10" dirty="0" err="1" smtClean="0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d</a:t>
            </a:r>
            <a:r>
              <a:rPr sz="3200" spc="-160" dirty="0" smtClean="0">
                <a:solidFill>
                  <a:srgbClr val="FFFFFF"/>
                </a:solidFill>
                <a:latin typeface="Trebuchet MS"/>
                <a:cs typeface="Trebuchet MS"/>
                <a:hlinkClick r:id="rId8"/>
              </a:rPr>
              <a:t> </a:t>
            </a:r>
            <a:r>
              <a:rPr sz="3200" spc="-60" dirty="0" smtClean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300" dirty="0" smtClean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110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85" dirty="0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65" dirty="0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0" dirty="0" smtClean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 smtClean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3200" spc="-30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260" dirty="0">
                <a:solidFill>
                  <a:srgbClr val="FFFFFF"/>
                </a:solidFill>
                <a:latin typeface="Trebuchet MS"/>
                <a:cs typeface="Trebuchet MS"/>
              </a:rPr>
              <a:t>)  </a:t>
            </a:r>
            <a:r>
              <a:rPr sz="3200" spc="-90" dirty="0">
                <a:solidFill>
                  <a:srgbClr val="17D9FF"/>
                </a:solidFill>
                <a:latin typeface="Trebuchet MS"/>
                <a:cs typeface="Trebuchet MS"/>
              </a:rPr>
              <a:t>fixed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positioned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relative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browser.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(removed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flow)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 dirty="0">
              <a:latin typeface="Trebuchet MS"/>
              <a:cs typeface="Trebuchet MS"/>
            </a:endParaRPr>
          </a:p>
          <a:p>
            <a:pPr marL="38100" algn="just">
              <a:lnSpc>
                <a:spcPct val="100000"/>
              </a:lnSpc>
            </a:pPr>
            <a:r>
              <a:rPr sz="3200" spc="-35" dirty="0">
                <a:solidFill>
                  <a:srgbClr val="17D9FF"/>
                </a:solidFill>
                <a:latin typeface="Trebuchet MS"/>
                <a:cs typeface="Trebuchet MS"/>
              </a:rPr>
              <a:t>sticky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positioned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user's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scroll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endParaRPr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7799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3977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z</a:t>
            </a:r>
            <a:r>
              <a:rPr spc="305" dirty="0"/>
              <a:t>-</a:t>
            </a:r>
            <a:r>
              <a:rPr spc="-225" dirty="0"/>
              <a:t>i</a:t>
            </a:r>
            <a:r>
              <a:rPr spc="-140" dirty="0"/>
              <a:t>n</a:t>
            </a:r>
            <a:r>
              <a:rPr spc="-55" dirty="0"/>
              <a:t>d</a:t>
            </a:r>
            <a:r>
              <a:rPr spc="-310" dirty="0"/>
              <a:t>e</a:t>
            </a:r>
            <a:r>
              <a:rPr spc="-280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051385"/>
            <a:ext cx="6560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spc="-16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60" dirty="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-50" dirty="0">
                <a:solidFill>
                  <a:srgbClr val="17D9FF"/>
                </a:solidFill>
                <a:latin typeface="Trebuchet MS"/>
                <a:cs typeface="Trebuchet MS"/>
              </a:rPr>
              <a:t>c</a:t>
            </a:r>
            <a:r>
              <a:rPr sz="3200" spc="75" dirty="0">
                <a:solidFill>
                  <a:srgbClr val="17D9FF"/>
                </a:solidFill>
                <a:latin typeface="Trebuchet MS"/>
                <a:cs typeface="Trebuchet MS"/>
              </a:rPr>
              <a:t>k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00" dirty="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55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95" dirty="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5445" y="4644000"/>
            <a:ext cx="3089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9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i="1" spc="1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200" i="1" spc="-28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5445" y="5680364"/>
            <a:ext cx="3368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6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5" dirty="0">
                <a:solidFill>
                  <a:srgbClr val="FFFFFF"/>
                </a:solidFill>
                <a:latin typeface="Trebuchet MS"/>
                <a:cs typeface="Trebuchet MS"/>
              </a:rPr>
              <a:t>..</a:t>
            </a:r>
            <a:r>
              <a:rPr sz="3200" i="1" spc="-1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5445" y="6713510"/>
            <a:ext cx="37071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1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16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5" dirty="0">
                <a:solidFill>
                  <a:srgbClr val="FFFFFF"/>
                </a:solidFill>
                <a:latin typeface="Trebuchet MS"/>
                <a:cs typeface="Trebuchet MS"/>
              </a:rPr>
              <a:t>..</a:t>
            </a:r>
            <a:r>
              <a:rPr sz="3200" i="1" spc="-1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106" y="2770205"/>
            <a:ext cx="13277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Overlapping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elements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larger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z-index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cover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those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one.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69804" y="9646250"/>
            <a:ext cx="12439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show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Trebuchet MS"/>
                <a:cs typeface="Trebuchet MS"/>
              </a:rPr>
              <a:t>3d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6405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59207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B</a:t>
            </a:r>
            <a:r>
              <a:rPr spc="-90" dirty="0"/>
              <a:t>a</a:t>
            </a:r>
            <a:r>
              <a:rPr spc="-130" dirty="0"/>
              <a:t>c</a:t>
            </a:r>
            <a:r>
              <a:rPr spc="-20" dirty="0"/>
              <a:t>k</a:t>
            </a:r>
            <a:r>
              <a:rPr spc="50" dirty="0"/>
              <a:t>g</a:t>
            </a:r>
            <a:r>
              <a:rPr spc="-170" dirty="0"/>
              <a:t>r</a:t>
            </a:r>
            <a:r>
              <a:rPr spc="-90" dirty="0"/>
              <a:t>o</a:t>
            </a:r>
            <a:r>
              <a:rPr spc="-125" dirty="0"/>
              <a:t>u</a:t>
            </a:r>
            <a:r>
              <a:rPr spc="-140" dirty="0"/>
              <a:t>n</a:t>
            </a:r>
            <a:r>
              <a:rPr spc="-50" dirty="0"/>
              <a:t>d</a:t>
            </a:r>
            <a:r>
              <a:rPr spc="-345" dirty="0"/>
              <a:t> </a:t>
            </a:r>
            <a:r>
              <a:rPr spc="125" dirty="0"/>
              <a:t>I</a:t>
            </a:r>
            <a:r>
              <a:rPr spc="-55" dirty="0"/>
              <a:t>m</a:t>
            </a:r>
            <a:r>
              <a:rPr spc="-90" dirty="0"/>
              <a:t>a</a:t>
            </a:r>
            <a:r>
              <a:rPr spc="50" dirty="0"/>
              <a:t>g</a:t>
            </a:r>
            <a:r>
              <a:rPr spc="-30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051387"/>
            <a:ext cx="6407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0045" y="2979719"/>
            <a:ext cx="9827260" cy="21961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722495">
              <a:lnSpc>
                <a:spcPts val="9255"/>
              </a:lnSpc>
              <a:spcBef>
                <a:spcPts val="115"/>
              </a:spcBef>
            </a:pPr>
            <a:endParaRPr sz="11100" dirty="0">
              <a:latin typeface="Verdana"/>
              <a:cs typeface="Verdana"/>
            </a:endParaRPr>
          </a:p>
          <a:p>
            <a:pPr marL="38100">
              <a:lnSpc>
                <a:spcPts val="9255"/>
              </a:lnSpc>
            </a:pP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70" dirty="0">
                <a:solidFill>
                  <a:srgbClr val="FFFFFF"/>
                </a:solidFill>
                <a:latin typeface="Trebuchet MS"/>
                <a:cs typeface="Trebuchet MS"/>
              </a:rPr>
              <a:t>ck</a:t>
            </a:r>
            <a:r>
              <a:rPr sz="3200" i="1" spc="1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1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459" dirty="0" smtClean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i="1" spc="-8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i="1" spc="-18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-29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i="1" spc="415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3200" i="1" spc="-850" dirty="0" smtClean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25" dirty="0" smtClean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i="1" spc="110" dirty="0" smtClean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185" dirty="0" smtClean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i="1" spc="-85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800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200" i="1" spc="-370" dirty="0" smtClean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3200" i="1" spc="10" dirty="0" smtClean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i="1" spc="-85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005" dirty="0" smtClean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i="1" spc="415" dirty="0" smtClean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3200" i="1" spc="-290" dirty="0" smtClean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3200" i="1" spc="-150" dirty="0" smtClean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6650" baseline="-29529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634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52965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B</a:t>
            </a:r>
            <a:r>
              <a:rPr spc="-90" dirty="0"/>
              <a:t>a</a:t>
            </a:r>
            <a:r>
              <a:rPr spc="-130" dirty="0"/>
              <a:t>c</a:t>
            </a:r>
            <a:r>
              <a:rPr spc="-20" dirty="0"/>
              <a:t>k</a:t>
            </a:r>
            <a:r>
              <a:rPr spc="50" dirty="0"/>
              <a:t>g</a:t>
            </a:r>
            <a:r>
              <a:rPr spc="-170" dirty="0"/>
              <a:t>r</a:t>
            </a:r>
            <a:r>
              <a:rPr spc="-90" dirty="0"/>
              <a:t>o</a:t>
            </a:r>
            <a:r>
              <a:rPr spc="-125" dirty="0"/>
              <a:t>u</a:t>
            </a:r>
            <a:r>
              <a:rPr spc="-140" dirty="0"/>
              <a:t>n</a:t>
            </a:r>
            <a:r>
              <a:rPr spc="-50" dirty="0"/>
              <a:t>d</a:t>
            </a:r>
            <a:r>
              <a:rPr spc="-345" dirty="0"/>
              <a:t> </a:t>
            </a:r>
            <a:r>
              <a:rPr spc="240" dirty="0"/>
              <a:t>S</a:t>
            </a:r>
            <a:r>
              <a:rPr spc="-225" dirty="0"/>
              <a:t>i</a:t>
            </a:r>
            <a:r>
              <a:rPr spc="-220" dirty="0"/>
              <a:t>z</a:t>
            </a:r>
            <a:r>
              <a:rPr spc="-30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25399" y="9044851"/>
            <a:ext cx="3847465" cy="103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</a:pP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cover </a:t>
            </a:r>
            <a:r>
              <a:rPr sz="1900" spc="185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900" spc="-40" dirty="0">
                <a:solidFill>
                  <a:srgbClr val="FFFFFF"/>
                </a:solidFill>
                <a:latin typeface="Trebuchet MS"/>
                <a:cs typeface="Trebuchet MS"/>
              </a:rPr>
              <a:t>fits </a:t>
            </a:r>
            <a:r>
              <a:rPr sz="1900" spc="-5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1900" spc="-25" dirty="0">
                <a:solidFill>
                  <a:srgbClr val="FFFFFF"/>
                </a:solidFill>
                <a:latin typeface="Trebuchet MS"/>
                <a:cs typeface="Trebuchet MS"/>
              </a:rPr>
              <a:t>empty </a:t>
            </a:r>
            <a:r>
              <a:rPr sz="1900" spc="-5" dirty="0">
                <a:solidFill>
                  <a:srgbClr val="FFFFFF"/>
                </a:solidFill>
                <a:latin typeface="Trebuchet MS"/>
                <a:cs typeface="Trebuchet MS"/>
              </a:rPr>
              <a:t>space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900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90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90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90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900" spc="-5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90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90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900" spc="-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900" spc="-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auto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8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2570" y="3296891"/>
            <a:ext cx="7349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25" dirty="0">
                <a:solidFill>
                  <a:srgbClr val="17D9FF"/>
                </a:solidFill>
                <a:latin typeface="Trebuchet MS"/>
                <a:cs typeface="Trebuchet MS"/>
              </a:rPr>
              <a:t>background-size</a:t>
            </a:r>
            <a:r>
              <a:rPr sz="3200" i="1" spc="-10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cover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contain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auto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4131" y="7293262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49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5696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091" y="2278639"/>
            <a:ext cx="949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1694" algn="l"/>
              </a:tabLst>
            </a:pPr>
            <a:r>
              <a:rPr sz="3200" spc="75" dirty="0">
                <a:solidFill>
                  <a:srgbClr val="FFFFFF"/>
                </a:solidFill>
                <a:latin typeface="Trebuchet MS"/>
                <a:cs typeface="Trebuchet MS"/>
              </a:rPr>
              <a:t>Qs:	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layout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html.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5719" y="705126"/>
            <a:ext cx="1171146" cy="11709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</a:t>
            </a:r>
            <a:r>
              <a:rPr spc="-170" dirty="0"/>
              <a:t>r</a:t>
            </a:r>
            <a:r>
              <a:rPr spc="-90" dirty="0"/>
              <a:t>a</a:t>
            </a:r>
            <a:r>
              <a:rPr spc="-130" dirty="0"/>
              <a:t>c</a:t>
            </a:r>
            <a:r>
              <a:rPr spc="-165" dirty="0"/>
              <a:t>t</a:t>
            </a:r>
            <a:r>
              <a:rPr spc="-225" dirty="0"/>
              <a:t>i</a:t>
            </a:r>
            <a:r>
              <a:rPr spc="-130" dirty="0"/>
              <a:t>c</a:t>
            </a:r>
            <a:r>
              <a:rPr spc="-305" dirty="0"/>
              <a:t>e</a:t>
            </a:r>
            <a:r>
              <a:rPr spc="-345" dirty="0"/>
              <a:t> </a:t>
            </a:r>
            <a:r>
              <a:rPr spc="240" dirty="0"/>
              <a:t>S</a:t>
            </a:r>
            <a:r>
              <a:rPr spc="-310" dirty="0"/>
              <a:t>e</a:t>
            </a:r>
            <a:r>
              <a:rPr spc="-160" dirty="0"/>
              <a:t>t</a:t>
            </a:r>
            <a:r>
              <a:rPr spc="-345" dirty="0"/>
              <a:t> </a:t>
            </a:r>
            <a:r>
              <a:rPr spc="-35" dirty="0"/>
              <a:t>5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6655" y="4362071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44290" y="4124010"/>
            <a:ext cx="131845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appropriate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290" y="4685985"/>
            <a:ext cx="11089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page.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(The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move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even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scroll)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6655" y="5861943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44290" y="5623882"/>
            <a:ext cx="77095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z-index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page.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3767" y="7244433"/>
            <a:ext cx="4648200" cy="17113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200" i="1" spc="160" dirty="0">
                <a:solidFill>
                  <a:srgbClr val="17D9FF"/>
                </a:solidFill>
                <a:latin typeface="Trebuchet MS"/>
                <a:cs typeface="Trebuchet MS"/>
              </a:rPr>
              <a:t>&lt;p&gt;</a:t>
            </a:r>
            <a:r>
              <a:rPr sz="3200" i="1" spc="-13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i="1" spc="15" dirty="0">
                <a:solidFill>
                  <a:srgbClr val="FFFFFF"/>
                </a:solidFill>
                <a:latin typeface="Trebuchet MS"/>
                <a:cs typeface="Trebuchet MS"/>
              </a:rPr>
              <a:t>lorem*5</a:t>
            </a:r>
            <a:r>
              <a:rPr sz="32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65" dirty="0">
                <a:solidFill>
                  <a:srgbClr val="17D9FF"/>
                </a:solidFill>
                <a:latin typeface="Trebuchet MS"/>
                <a:cs typeface="Trebuchet MS"/>
              </a:rPr>
              <a:t>&lt;/p&gt;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i="1" spc="50" dirty="0">
                <a:solidFill>
                  <a:srgbClr val="17D9FF"/>
                </a:solidFill>
                <a:latin typeface="Trebuchet MS"/>
                <a:cs typeface="Trebuchet MS"/>
              </a:rPr>
              <a:t>&lt;div&gt;</a:t>
            </a:r>
            <a:r>
              <a:rPr sz="3200" i="1" spc="-12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Love</a:t>
            </a:r>
            <a:r>
              <a:rPr sz="3200" i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" dirty="0">
                <a:solidFill>
                  <a:srgbClr val="FFFFFF"/>
                </a:solidFill>
                <a:latin typeface="Trebuchet MS"/>
                <a:cs typeface="Trebuchet MS"/>
              </a:rPr>
              <a:t>Nature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5" dirty="0">
                <a:solidFill>
                  <a:srgbClr val="17D9FF"/>
                </a:solidFill>
                <a:latin typeface="Trebuchet MS"/>
                <a:cs typeface="Trebuchet MS"/>
              </a:rPr>
              <a:t>&lt;/div&gt;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i="1" spc="160" dirty="0">
                <a:solidFill>
                  <a:srgbClr val="17D9FF"/>
                </a:solidFill>
                <a:latin typeface="Trebuchet MS"/>
                <a:cs typeface="Trebuchet MS"/>
              </a:rPr>
              <a:t>&lt;p&gt;</a:t>
            </a:r>
            <a:r>
              <a:rPr sz="3200" i="1" spc="-13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i="1" spc="15" dirty="0">
                <a:solidFill>
                  <a:srgbClr val="FFFFFF"/>
                </a:solidFill>
                <a:latin typeface="Trebuchet MS"/>
                <a:cs typeface="Trebuchet MS"/>
              </a:rPr>
              <a:t>lorem*5</a:t>
            </a:r>
            <a:r>
              <a:rPr sz="32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65" dirty="0">
                <a:solidFill>
                  <a:srgbClr val="17D9FF"/>
                </a:solidFill>
                <a:latin typeface="Trebuchet MS"/>
                <a:cs typeface="Trebuchet MS"/>
              </a:rPr>
              <a:t>&lt;/p&gt;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6655" y="3454595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44290" y="3216533"/>
            <a:ext cx="9805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gr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1830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892" y="2098823"/>
            <a:ext cx="10029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default,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17D9FF"/>
                </a:solidFill>
                <a:latin typeface="Trebuchet MS"/>
                <a:cs typeface="Trebuchet MS"/>
              </a:rPr>
              <a:t>height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287" y="4276267"/>
            <a:ext cx="969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0" dirty="0">
                <a:solidFill>
                  <a:srgbClr val="FFA511"/>
                </a:solidFill>
                <a:latin typeface="Trebuchet MS"/>
                <a:cs typeface="Trebuchet MS"/>
              </a:rPr>
              <a:t>d</a:t>
            </a:r>
            <a:r>
              <a:rPr sz="4000" i="1" spc="-229" dirty="0">
                <a:solidFill>
                  <a:srgbClr val="FFA511"/>
                </a:solidFill>
                <a:latin typeface="Trebuchet MS"/>
                <a:cs typeface="Trebuchet MS"/>
              </a:rPr>
              <a:t>i</a:t>
            </a:r>
            <a:r>
              <a:rPr sz="4000" i="1" spc="-55" dirty="0">
                <a:solidFill>
                  <a:srgbClr val="FFA511"/>
                </a:solidFill>
                <a:latin typeface="Trebuchet MS"/>
                <a:cs typeface="Trebuchet MS"/>
              </a:rPr>
              <a:t>v</a:t>
            </a:r>
            <a:r>
              <a:rPr sz="4000" i="1" spc="-130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4000" i="1" spc="-280" dirty="0">
                <a:solidFill>
                  <a:srgbClr val="FFA511"/>
                </a:solidFill>
                <a:latin typeface="Trebuchet MS"/>
                <a:cs typeface="Trebuchet MS"/>
              </a:rPr>
              <a:t>{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989" y="5992734"/>
            <a:ext cx="177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280" dirty="0">
                <a:solidFill>
                  <a:srgbClr val="FFA511"/>
                </a:solidFill>
                <a:latin typeface="Trebuchet MS"/>
                <a:cs typeface="Trebuchet MS"/>
              </a:rPr>
              <a:t>}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130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Height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067630" y="318911"/>
            <a:ext cx="3295650" cy="3295650"/>
            <a:chOff x="13067630" y="318911"/>
            <a:chExt cx="3295650" cy="3295650"/>
          </a:xfrm>
        </p:grpSpPr>
        <p:sp>
          <p:nvSpPr>
            <p:cNvPr id="7" name="object 7"/>
            <p:cNvSpPr/>
            <p:nvPr/>
          </p:nvSpPr>
          <p:spPr>
            <a:xfrm>
              <a:off x="13172405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2405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75459" y="1166282"/>
              <a:ext cx="123825" cy="1600200"/>
            </a:xfrm>
            <a:custGeom>
              <a:avLst/>
              <a:gdLst/>
              <a:ahLst/>
              <a:cxnLst/>
              <a:rect l="l" t="t" r="r" b="b"/>
              <a:pathLst>
                <a:path w="123825" h="1600200">
                  <a:moveTo>
                    <a:pt x="0" y="1486448"/>
                  </a:moveTo>
                  <a:lnTo>
                    <a:pt x="47486" y="1486448"/>
                  </a:lnTo>
                  <a:lnTo>
                    <a:pt x="47486" y="113749"/>
                  </a:lnTo>
                  <a:lnTo>
                    <a:pt x="0" y="113749"/>
                  </a:lnTo>
                  <a:lnTo>
                    <a:pt x="61746" y="0"/>
                  </a:lnTo>
                  <a:lnTo>
                    <a:pt x="123492" y="113749"/>
                  </a:lnTo>
                  <a:lnTo>
                    <a:pt x="76006" y="113749"/>
                  </a:lnTo>
                  <a:lnTo>
                    <a:pt x="76006" y="1486448"/>
                  </a:lnTo>
                  <a:lnTo>
                    <a:pt x="123492" y="1486448"/>
                  </a:lnTo>
                  <a:lnTo>
                    <a:pt x="61746" y="1600197"/>
                  </a:lnTo>
                  <a:lnTo>
                    <a:pt x="0" y="1486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63937" y="1628866"/>
            <a:ext cx="295275" cy="675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45"/>
              </a:lnSpc>
            </a:pPr>
            <a:r>
              <a:rPr sz="1750" spc="-10" dirty="0">
                <a:latin typeface="Trebuchet MS"/>
                <a:cs typeface="Trebuchet MS"/>
              </a:rPr>
              <a:t>Height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15941" y="1137347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1154" y="4577233"/>
            <a:ext cx="9171305" cy="124816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11575"/>
              </a:lnSpc>
              <a:tabLst>
                <a:tab pos="1898014" algn="l"/>
              </a:tabLst>
            </a:pPr>
            <a:r>
              <a:rPr sz="4000" i="1" dirty="0" smtClean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229" dirty="0" smtClean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229" dirty="0" smtClean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000" i="1" dirty="0" smtClean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285" dirty="0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75" dirty="0" smtClean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6650" baseline="-6256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892" y="2098826"/>
            <a:ext cx="9902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default,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17D9FF"/>
                </a:solidFill>
                <a:latin typeface="Trebuchet MS"/>
                <a:cs typeface="Trebuchet MS"/>
              </a:rPr>
              <a:t>width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287" y="4276270"/>
            <a:ext cx="969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0" dirty="0">
                <a:solidFill>
                  <a:srgbClr val="FFA511"/>
                </a:solidFill>
                <a:latin typeface="Trebuchet MS"/>
                <a:cs typeface="Trebuchet MS"/>
              </a:rPr>
              <a:t>d</a:t>
            </a:r>
            <a:r>
              <a:rPr sz="4000" i="1" spc="-229" dirty="0">
                <a:solidFill>
                  <a:srgbClr val="FFA511"/>
                </a:solidFill>
                <a:latin typeface="Trebuchet MS"/>
                <a:cs typeface="Trebuchet MS"/>
              </a:rPr>
              <a:t>i</a:t>
            </a:r>
            <a:r>
              <a:rPr sz="4000" i="1" spc="-55" dirty="0">
                <a:solidFill>
                  <a:srgbClr val="FFA511"/>
                </a:solidFill>
                <a:latin typeface="Trebuchet MS"/>
                <a:cs typeface="Trebuchet MS"/>
              </a:rPr>
              <a:t>v</a:t>
            </a:r>
            <a:r>
              <a:rPr sz="4000" i="1" spc="-130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4000" i="1" spc="-280" dirty="0">
                <a:solidFill>
                  <a:srgbClr val="FFA511"/>
                </a:solidFill>
                <a:latin typeface="Trebuchet MS"/>
                <a:cs typeface="Trebuchet MS"/>
              </a:rPr>
              <a:t>{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989" y="5992737"/>
            <a:ext cx="177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280" dirty="0">
                <a:solidFill>
                  <a:srgbClr val="FFA511"/>
                </a:solidFill>
                <a:latin typeface="Trebuchet MS"/>
                <a:cs typeface="Trebuchet MS"/>
              </a:rPr>
              <a:t>}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19799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20" dirty="0"/>
              <a:t>W</a:t>
            </a:r>
            <a:r>
              <a:rPr spc="-225" dirty="0"/>
              <a:t>i</a:t>
            </a:r>
            <a:r>
              <a:rPr spc="-55" dirty="0"/>
              <a:t>d</a:t>
            </a:r>
            <a:r>
              <a:rPr spc="-165" dirty="0"/>
              <a:t>t</a:t>
            </a:r>
            <a:r>
              <a:rPr spc="-125" dirty="0"/>
              <a:t>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774823" y="318914"/>
            <a:ext cx="3295650" cy="3295650"/>
            <a:chOff x="12774823" y="318914"/>
            <a:chExt cx="3295650" cy="3295650"/>
          </a:xfrm>
        </p:grpSpPr>
        <p:sp>
          <p:nvSpPr>
            <p:cNvPr id="7" name="object 7"/>
            <p:cNvSpPr/>
            <p:nvPr/>
          </p:nvSpPr>
          <p:spPr>
            <a:xfrm>
              <a:off x="12879598" y="423689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79598" y="423689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23134" y="1000735"/>
              <a:ext cx="1828800" cy="133350"/>
            </a:xfrm>
            <a:custGeom>
              <a:avLst/>
              <a:gdLst/>
              <a:ahLst/>
              <a:cxnLst/>
              <a:rect l="l" t="t" r="r" b="b"/>
              <a:pathLst>
                <a:path w="1828800" h="133350">
                  <a:moveTo>
                    <a:pt x="1698798" y="132927"/>
                  </a:moveTo>
                  <a:lnTo>
                    <a:pt x="1698798" y="81812"/>
                  </a:lnTo>
                  <a:lnTo>
                    <a:pt x="129998" y="81812"/>
                  </a:lnTo>
                  <a:lnTo>
                    <a:pt x="129998" y="132927"/>
                  </a:lnTo>
                  <a:lnTo>
                    <a:pt x="0" y="66463"/>
                  </a:lnTo>
                  <a:lnTo>
                    <a:pt x="129998" y="0"/>
                  </a:lnTo>
                  <a:lnTo>
                    <a:pt x="129998" y="51114"/>
                  </a:lnTo>
                  <a:lnTo>
                    <a:pt x="1698798" y="51114"/>
                  </a:lnTo>
                  <a:lnTo>
                    <a:pt x="1698798" y="0"/>
                  </a:lnTo>
                  <a:lnTo>
                    <a:pt x="1828797" y="66463"/>
                  </a:lnTo>
                  <a:lnTo>
                    <a:pt x="1698798" y="132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140437" y="705848"/>
            <a:ext cx="5899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 dirty="0">
                <a:latin typeface="Trebuchet MS"/>
                <a:cs typeface="Trebuchet MS"/>
              </a:rPr>
              <a:t>Width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3134" y="1137347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3200" y="4490403"/>
            <a:ext cx="9077960" cy="150233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11575"/>
              </a:lnSpc>
              <a:tabLst>
                <a:tab pos="1711960" algn="l"/>
              </a:tabLst>
            </a:pPr>
            <a:r>
              <a:rPr sz="4000" i="1" spc="-160" dirty="0" smtClean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000" i="1" spc="-229" dirty="0" smtClean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10" dirty="0" smtClean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285" dirty="0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i="1" dirty="0" smtClean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0" i="1" spc="200" dirty="0" smtClean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sz="4000" i="1" spc="10" dirty="0" smtClean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645" dirty="0" smtClean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r>
              <a:rPr sz="16650" b="1" spc="-667" baseline="-6256" dirty="0" smtClean="0">
                <a:solidFill>
                  <a:srgbClr val="FFA511"/>
                </a:solidFill>
                <a:latin typeface="Verdana"/>
                <a:cs typeface="Verdana"/>
              </a:rPr>
              <a:t> </a:t>
            </a:r>
            <a:endParaRPr sz="16650" baseline="-6256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792" y="4070381"/>
            <a:ext cx="4406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60" dirty="0">
                <a:solidFill>
                  <a:srgbClr val="FFFFFF"/>
                </a:solidFill>
                <a:latin typeface="Trebuchet MS"/>
                <a:cs typeface="Trebuchet MS"/>
              </a:rPr>
              <a:t>border-width</a:t>
            </a:r>
            <a:r>
              <a:rPr sz="4000" i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0" dirty="0">
                <a:solidFill>
                  <a:srgbClr val="FFFFFF"/>
                </a:solidFill>
                <a:latin typeface="Trebuchet MS"/>
                <a:cs typeface="Trebuchet MS"/>
              </a:rPr>
              <a:t>2px;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792" y="4775231"/>
            <a:ext cx="5710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9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000" i="1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i="1" spc="-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000" i="1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7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28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5720" y="4775231"/>
            <a:ext cx="2687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7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1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792" y="5480081"/>
            <a:ext cx="471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15" dirty="0">
                <a:solidFill>
                  <a:srgbClr val="FFFFFF"/>
                </a:solidFill>
                <a:latin typeface="Trebuchet MS"/>
                <a:cs typeface="Trebuchet MS"/>
              </a:rPr>
              <a:t>border-color</a:t>
            </a:r>
            <a:r>
              <a:rPr sz="4000" i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0" dirty="0">
                <a:solidFill>
                  <a:srgbClr val="FFFFFF"/>
                </a:solidFill>
                <a:latin typeface="Trebuchet MS"/>
                <a:cs typeface="Trebuchet MS"/>
              </a:rPr>
              <a:t>black;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5892" y="929068"/>
            <a:ext cx="569023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Border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b="0" spc="1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Trebuchet MS"/>
                <a:cs typeface="Trebuchet MS"/>
              </a:rPr>
              <a:t>element's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0" dirty="0">
                <a:solidFill>
                  <a:srgbClr val="17D9FF"/>
                </a:solidFill>
                <a:latin typeface="Trebuchet MS"/>
                <a:cs typeface="Trebuchet MS"/>
              </a:rPr>
              <a:t>border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407563" y="318911"/>
            <a:ext cx="3295650" cy="3295650"/>
            <a:chOff x="12407563" y="318911"/>
            <a:chExt cx="3295650" cy="3295650"/>
          </a:xfrm>
        </p:grpSpPr>
        <p:sp>
          <p:nvSpPr>
            <p:cNvPr id="8" name="object 8"/>
            <p:cNvSpPr/>
            <p:nvPr/>
          </p:nvSpPr>
          <p:spPr>
            <a:xfrm>
              <a:off x="12512338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12338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641025" y="3448578"/>
            <a:ext cx="99631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5" dirty="0">
                <a:solidFill>
                  <a:srgbClr val="FF66C3"/>
                </a:solidFill>
                <a:latin typeface="Trebuchet MS"/>
                <a:cs typeface="Trebuchet MS"/>
              </a:rPr>
              <a:t>Border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55877" y="1137346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892" y="929071"/>
            <a:ext cx="1083373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5600" b="1" spc="-110" dirty="0">
                <a:solidFill>
                  <a:srgbClr val="FFA511"/>
                </a:solidFill>
                <a:latin typeface="Trebuchet MS"/>
                <a:cs typeface="Trebuchet MS"/>
              </a:rPr>
              <a:t>Border</a:t>
            </a:r>
            <a:endParaRPr sz="5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" dirty="0">
                <a:solidFill>
                  <a:srgbClr val="17D9FF"/>
                </a:solidFill>
                <a:latin typeface="Trebuchet MS"/>
                <a:cs typeface="Trebuchet MS"/>
              </a:rPr>
              <a:t>round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17D9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7D9FF"/>
                </a:solidFill>
                <a:latin typeface="Trebuchet MS"/>
                <a:cs typeface="Trebuchet MS"/>
              </a:rPr>
              <a:t>corners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element's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outer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border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5457" y="3136197"/>
            <a:ext cx="10241915" cy="1815240"/>
          </a:xfrm>
          <a:prstGeom prst="rect">
            <a:avLst/>
          </a:prstGeom>
        </p:spPr>
        <p:txBody>
          <a:bodyPr vert="horz" wrap="square" lIns="0" tIns="438784" rIns="0" bIns="0" rtlCol="0">
            <a:spAutoFit/>
          </a:bodyPr>
          <a:lstStyle/>
          <a:p>
            <a:pPr marL="38100" marR="30480">
              <a:lnSpc>
                <a:spcPct val="74900"/>
              </a:lnSpc>
              <a:spcBef>
                <a:spcPts val="3454"/>
              </a:spcBef>
              <a:tabLst>
                <a:tab pos="5057140" algn="l"/>
                <a:tab pos="5137150" algn="l"/>
              </a:tabLst>
            </a:pPr>
            <a:r>
              <a:rPr sz="4000" i="1" spc="-5" dirty="0">
                <a:solidFill>
                  <a:srgbClr val="FFFFFF"/>
                </a:solidFill>
                <a:latin typeface="Trebuchet MS"/>
                <a:cs typeface="Trebuchet MS"/>
              </a:rPr>
              <a:t>border-radius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5" dirty="0">
                <a:solidFill>
                  <a:srgbClr val="FFFFFF"/>
                </a:solidFill>
                <a:latin typeface="Trebuchet MS"/>
                <a:cs typeface="Trebuchet MS"/>
              </a:rPr>
              <a:t>10px;		</a:t>
            </a:r>
            <a:endParaRPr lang="en-US" sz="16650" b="1" spc="-1162" baseline="6256" dirty="0">
              <a:solidFill>
                <a:srgbClr val="FFFFFF"/>
              </a:solidFill>
              <a:latin typeface="Verdana"/>
              <a:cs typeface="Trebuchet MS"/>
            </a:endParaRPr>
          </a:p>
          <a:p>
            <a:pPr marL="38100" marR="30480">
              <a:lnSpc>
                <a:spcPct val="74900"/>
              </a:lnSpc>
              <a:spcBef>
                <a:spcPts val="3454"/>
              </a:spcBef>
              <a:tabLst>
                <a:tab pos="5057140" algn="l"/>
                <a:tab pos="5137150" algn="l"/>
              </a:tabLst>
            </a:pPr>
            <a:r>
              <a:rPr sz="4000" i="1" spc="15" dirty="0" smtClean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000" i="1" spc="45" dirty="0" smtClean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95" dirty="0" smtClean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0" dirty="0" smtClean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95" dirty="0" smtClean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90" dirty="0" smtClean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000" i="1" spc="-95" dirty="0" smtClean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40" dirty="0" smtClean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10" dirty="0" smtClean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229" dirty="0" smtClean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dirty="0" smtClean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4000" i="1" spc="120" dirty="0" smtClean="0">
                <a:solidFill>
                  <a:srgbClr val="FFFFFF"/>
                </a:solidFill>
                <a:latin typeface="Trebuchet MS"/>
                <a:cs typeface="Trebuchet MS"/>
              </a:rPr>
              <a:t>s: 15px</a:t>
            </a:r>
            <a:endParaRPr sz="11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655" y="2834547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9461" y="2564672"/>
            <a:ext cx="248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Trebuchet MS"/>
                <a:cs typeface="Trebuchet MS"/>
              </a:rPr>
              <a:t>padding-left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2655" y="3977547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9461" y="3707672"/>
            <a:ext cx="275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padding-right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655" y="5120547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29461" y="4850672"/>
            <a:ext cx="248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padding-top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655" y="6263547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461" y="5993672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padding-bottom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5647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Padding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8765825" y="377666"/>
            <a:ext cx="3295650" cy="3295650"/>
            <a:chOff x="8765825" y="377666"/>
            <a:chExt cx="3295650" cy="3295650"/>
          </a:xfrm>
        </p:grpSpPr>
        <p:sp>
          <p:nvSpPr>
            <p:cNvPr id="14" name="object 14"/>
            <p:cNvSpPr/>
            <p:nvPr/>
          </p:nvSpPr>
          <p:spPr>
            <a:xfrm>
              <a:off x="8870600" y="48244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70600" y="48244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8535" y="2852425"/>
              <a:ext cx="190500" cy="619125"/>
            </a:xfrm>
            <a:custGeom>
              <a:avLst/>
              <a:gdLst/>
              <a:ahLst/>
              <a:cxnLst/>
              <a:rect l="l" t="t" r="r" b="b"/>
              <a:pathLst>
                <a:path w="190500" h="619125">
                  <a:moveTo>
                    <a:pt x="190484" y="153856"/>
                  </a:moveTo>
                  <a:lnTo>
                    <a:pt x="190484" y="159878"/>
                  </a:lnTo>
                  <a:lnTo>
                    <a:pt x="188333" y="163643"/>
                  </a:lnTo>
                  <a:lnTo>
                    <a:pt x="182255" y="167196"/>
                  </a:lnTo>
                  <a:lnTo>
                    <a:pt x="179222" y="167613"/>
                  </a:lnTo>
                  <a:lnTo>
                    <a:pt x="173391" y="166068"/>
                  </a:lnTo>
                  <a:lnTo>
                    <a:pt x="170969" y="164200"/>
                  </a:lnTo>
                  <a:lnTo>
                    <a:pt x="107726" y="55175"/>
                  </a:lnTo>
                  <a:lnTo>
                    <a:pt x="107726" y="563396"/>
                  </a:lnTo>
                  <a:lnTo>
                    <a:pt x="170969" y="454376"/>
                  </a:lnTo>
                  <a:lnTo>
                    <a:pt x="173391" y="452508"/>
                  </a:lnTo>
                  <a:lnTo>
                    <a:pt x="179222" y="450963"/>
                  </a:lnTo>
                  <a:lnTo>
                    <a:pt x="182255" y="451380"/>
                  </a:lnTo>
                  <a:lnTo>
                    <a:pt x="188333" y="454932"/>
                  </a:lnTo>
                  <a:lnTo>
                    <a:pt x="190484" y="458698"/>
                  </a:lnTo>
                  <a:lnTo>
                    <a:pt x="190484" y="464719"/>
                  </a:lnTo>
                  <a:lnTo>
                    <a:pt x="189949" y="466687"/>
                  </a:lnTo>
                  <a:lnTo>
                    <a:pt x="103000" y="616415"/>
                  </a:lnTo>
                  <a:lnTo>
                    <a:pt x="99255" y="618576"/>
                  </a:lnTo>
                  <a:lnTo>
                    <a:pt x="91229" y="618576"/>
                  </a:lnTo>
                  <a:lnTo>
                    <a:pt x="87483" y="616415"/>
                  </a:lnTo>
                  <a:lnTo>
                    <a:pt x="535" y="466687"/>
                  </a:lnTo>
                  <a:lnTo>
                    <a:pt x="0" y="464719"/>
                  </a:lnTo>
                  <a:lnTo>
                    <a:pt x="0" y="458698"/>
                  </a:lnTo>
                  <a:lnTo>
                    <a:pt x="2150" y="454932"/>
                  </a:lnTo>
                  <a:lnTo>
                    <a:pt x="8229" y="451380"/>
                  </a:lnTo>
                  <a:lnTo>
                    <a:pt x="11261" y="450963"/>
                  </a:lnTo>
                  <a:lnTo>
                    <a:pt x="17092" y="452508"/>
                  </a:lnTo>
                  <a:lnTo>
                    <a:pt x="19515" y="454376"/>
                  </a:lnTo>
                  <a:lnTo>
                    <a:pt x="82757" y="563396"/>
                  </a:lnTo>
                  <a:lnTo>
                    <a:pt x="82757" y="55175"/>
                  </a:lnTo>
                  <a:lnTo>
                    <a:pt x="19515" y="164200"/>
                  </a:lnTo>
                  <a:lnTo>
                    <a:pt x="17092" y="166068"/>
                  </a:lnTo>
                  <a:lnTo>
                    <a:pt x="11261" y="167613"/>
                  </a:lnTo>
                  <a:lnTo>
                    <a:pt x="8229" y="167196"/>
                  </a:lnTo>
                  <a:lnTo>
                    <a:pt x="2150" y="163643"/>
                  </a:lnTo>
                  <a:lnTo>
                    <a:pt x="0" y="159878"/>
                  </a:lnTo>
                  <a:lnTo>
                    <a:pt x="0" y="153856"/>
                  </a:lnTo>
                  <a:lnTo>
                    <a:pt x="535" y="151889"/>
                  </a:lnTo>
                  <a:lnTo>
                    <a:pt x="85467" y="5638"/>
                  </a:lnTo>
                  <a:lnTo>
                    <a:pt x="87483" y="2161"/>
                  </a:lnTo>
                  <a:lnTo>
                    <a:pt x="91229" y="0"/>
                  </a:lnTo>
                  <a:lnTo>
                    <a:pt x="99255" y="0"/>
                  </a:lnTo>
                  <a:lnTo>
                    <a:pt x="103000" y="2161"/>
                  </a:lnTo>
                  <a:lnTo>
                    <a:pt x="189949" y="151889"/>
                  </a:lnTo>
                  <a:lnTo>
                    <a:pt x="190484" y="153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549551" y="2980915"/>
            <a:ext cx="966469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5" dirty="0">
                <a:latin typeface="Trebuchet MS"/>
                <a:cs typeface="Trebuchet MS"/>
              </a:rPr>
              <a:t>P</a:t>
            </a:r>
            <a:r>
              <a:rPr sz="2100" spc="-35" dirty="0">
                <a:latin typeface="Trebuchet MS"/>
                <a:cs typeface="Trebuchet MS"/>
              </a:rPr>
              <a:t>a</a:t>
            </a:r>
            <a:r>
              <a:rPr sz="2100" spc="10" dirty="0">
                <a:latin typeface="Trebuchet MS"/>
                <a:cs typeface="Trebuchet MS"/>
              </a:rPr>
              <a:t>dd</a:t>
            </a:r>
            <a:r>
              <a:rPr sz="2100" spc="-80" dirty="0">
                <a:latin typeface="Trebuchet MS"/>
                <a:cs typeface="Trebuchet MS"/>
              </a:rPr>
              <a:t>i</a:t>
            </a:r>
            <a:r>
              <a:rPr sz="2100" spc="20" dirty="0">
                <a:latin typeface="Trebuchet MS"/>
                <a:cs typeface="Trebuchet MS"/>
              </a:rPr>
              <a:t>n</a:t>
            </a:r>
            <a:r>
              <a:rPr sz="2100" spc="15" dirty="0">
                <a:latin typeface="Trebuchet MS"/>
                <a:cs typeface="Trebuchet MS"/>
              </a:rPr>
              <a:t>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4137" y="1196098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0857" y="3766659"/>
            <a:ext cx="3444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padding:</a:t>
            </a:r>
            <a:r>
              <a:rPr sz="4000" i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5" dirty="0">
                <a:solidFill>
                  <a:srgbClr val="FFFFFF"/>
                </a:solidFill>
                <a:latin typeface="Trebuchet MS"/>
                <a:cs typeface="Trebuchet MS"/>
              </a:rPr>
              <a:t>50px;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892" y="929069"/>
            <a:ext cx="2575560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Padding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b="0" spc="15" dirty="0">
                <a:solidFill>
                  <a:srgbClr val="17D9FF"/>
                </a:solidFill>
                <a:latin typeface="Trebuchet MS"/>
                <a:cs typeface="Trebuchet MS"/>
              </a:rPr>
              <a:t>Shorthand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0857" y="4005437"/>
            <a:ext cx="10191115" cy="1581202"/>
          </a:xfrm>
          <a:prstGeom prst="rect">
            <a:avLst/>
          </a:prstGeom>
        </p:spPr>
        <p:txBody>
          <a:bodyPr vert="horz" wrap="square" lIns="0" tIns="458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10"/>
              </a:spcBef>
            </a:pP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dd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000" i="1" spc="2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 smtClean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4000" i="1" spc="10" dirty="0" smtClean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055" dirty="0" smtClean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4000" i="1" spc="10" dirty="0" smtClean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85" dirty="0" smtClean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6650" baseline="2502" dirty="0">
              <a:latin typeface="Verdana"/>
              <a:cs typeface="Verdana"/>
            </a:endParaRPr>
          </a:p>
          <a:p>
            <a:pPr marR="179705" algn="ctr">
              <a:lnSpc>
                <a:spcPct val="100000"/>
              </a:lnSpc>
              <a:spcBef>
                <a:spcPts val="819"/>
              </a:spcBef>
            </a:pPr>
            <a:r>
              <a:rPr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10" dirty="0">
                <a:solidFill>
                  <a:srgbClr val="32BD15"/>
                </a:solidFill>
                <a:latin typeface="Trebuchet MS"/>
                <a:cs typeface="Trebuchet MS"/>
              </a:rPr>
              <a:t>p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g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h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b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tt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20" dirty="0">
                <a:solidFill>
                  <a:srgbClr val="32BD15"/>
                </a:solidFill>
                <a:latin typeface="Trebuchet MS"/>
                <a:cs typeface="Trebuchet MS"/>
              </a:rPr>
              <a:t>m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-90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r>
              <a:rPr sz="2600" spc="-100" dirty="0">
                <a:solidFill>
                  <a:srgbClr val="32BD15"/>
                </a:solidFill>
                <a:latin typeface="Trebuchet MS"/>
                <a:cs typeface="Trebuchet MS"/>
              </a:rPr>
              <a:t>f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114" dirty="0">
                <a:solidFill>
                  <a:srgbClr val="32BD15"/>
                </a:solidFill>
                <a:latin typeface="Trebuchet MS"/>
                <a:cs typeface="Trebuchet MS"/>
              </a:rPr>
              <a:t>-</a:t>
            </a:r>
            <a:r>
              <a:rPr sz="2600" spc="185" dirty="0">
                <a:solidFill>
                  <a:srgbClr val="32BD15"/>
                </a:solidFill>
                <a:latin typeface="Trebuchet MS"/>
                <a:cs typeface="Trebuchet MS"/>
              </a:rPr>
              <a:t>&gt;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55" dirty="0">
                <a:solidFill>
                  <a:srgbClr val="32BD15"/>
                </a:solidFill>
                <a:latin typeface="Trebuchet MS"/>
                <a:cs typeface="Trebuchet MS"/>
              </a:rPr>
              <a:t>k</a:t>
            </a:r>
            <a:r>
              <a:rPr sz="2600" spc="-114" dirty="0">
                <a:solidFill>
                  <a:srgbClr val="32BD15"/>
                </a:solidFill>
                <a:latin typeface="Trebuchet MS"/>
                <a:cs typeface="Trebuchet MS"/>
              </a:rPr>
              <a:t>w</a:t>
            </a:r>
            <a:r>
              <a:rPr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65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655" y="2834546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9461" y="2564672"/>
            <a:ext cx="2549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margin-right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2655" y="3977546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9461" y="3707671"/>
            <a:ext cx="2277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margin-left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655" y="5120546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29461" y="4850671"/>
            <a:ext cx="2276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margin</a:t>
            </a:r>
            <a:r>
              <a:rPr sz="3600" spc="10" dirty="0">
                <a:solidFill>
                  <a:srgbClr val="FFFFFF"/>
                </a:solidFill>
                <a:latin typeface="Trebuchet MS"/>
                <a:cs typeface="Trebuchet MS"/>
              </a:rPr>
              <a:t>-top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655" y="6263546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461" y="5993671"/>
            <a:ext cx="307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margin-bottom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2253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35" dirty="0"/>
              <a:t>M</a:t>
            </a:r>
            <a:r>
              <a:rPr spc="-90" dirty="0"/>
              <a:t>a</a:t>
            </a:r>
            <a:r>
              <a:rPr spc="-170" dirty="0"/>
              <a:t>r</a:t>
            </a:r>
            <a:r>
              <a:rPr spc="50" dirty="0"/>
              <a:t>g</a:t>
            </a:r>
            <a:r>
              <a:rPr spc="-225" dirty="0"/>
              <a:t>i</a:t>
            </a:r>
            <a:r>
              <a:rPr spc="-135" dirty="0"/>
              <a:t>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8583739" y="514229"/>
            <a:ext cx="3295650" cy="3295650"/>
            <a:chOff x="8583739" y="514229"/>
            <a:chExt cx="3295650" cy="3295650"/>
          </a:xfrm>
        </p:grpSpPr>
        <p:sp>
          <p:nvSpPr>
            <p:cNvPr id="14" name="object 14"/>
            <p:cNvSpPr/>
            <p:nvPr/>
          </p:nvSpPr>
          <p:spPr>
            <a:xfrm>
              <a:off x="8688514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514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003313" y="1498637"/>
            <a:ext cx="1121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FF66C3"/>
                </a:solidFill>
                <a:latin typeface="Trebuchet MS"/>
                <a:cs typeface="Trebuchet MS"/>
              </a:rPr>
              <a:t>Margin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32050" y="1332664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775209" y="514229"/>
            <a:ext cx="4781550" cy="3295650"/>
            <a:chOff x="11775209" y="514229"/>
            <a:chExt cx="4781550" cy="3295650"/>
          </a:xfrm>
        </p:grpSpPr>
        <p:sp>
          <p:nvSpPr>
            <p:cNvPr id="19" name="object 19"/>
            <p:cNvSpPr/>
            <p:nvPr/>
          </p:nvSpPr>
          <p:spPr>
            <a:xfrm>
              <a:off x="11775209" y="2029885"/>
              <a:ext cx="1590675" cy="495300"/>
            </a:xfrm>
            <a:custGeom>
              <a:avLst/>
              <a:gdLst/>
              <a:ahLst/>
              <a:cxnLst/>
              <a:rect l="l" t="t" r="r" b="b"/>
              <a:pathLst>
                <a:path w="1590675" h="495300">
                  <a:moveTo>
                    <a:pt x="395502" y="0"/>
                  </a:moveTo>
                  <a:lnTo>
                    <a:pt x="400623" y="0"/>
                  </a:lnTo>
                  <a:lnTo>
                    <a:pt x="408204" y="1014"/>
                  </a:lnTo>
                  <a:lnTo>
                    <a:pt x="430863" y="29279"/>
                  </a:lnTo>
                  <a:lnTo>
                    <a:pt x="426892" y="44440"/>
                  </a:lnTo>
                  <a:lnTo>
                    <a:pt x="422090" y="50739"/>
                  </a:lnTo>
                  <a:lnTo>
                    <a:pt x="141841" y="215168"/>
                  </a:lnTo>
                  <a:lnTo>
                    <a:pt x="1448225" y="215168"/>
                  </a:lnTo>
                  <a:lnTo>
                    <a:pt x="1167989" y="50739"/>
                  </a:lnTo>
                  <a:lnTo>
                    <a:pt x="1163187" y="44440"/>
                  </a:lnTo>
                  <a:lnTo>
                    <a:pt x="1159216" y="29279"/>
                  </a:lnTo>
                  <a:lnTo>
                    <a:pt x="1160288" y="21395"/>
                  </a:lnTo>
                  <a:lnTo>
                    <a:pt x="1189456" y="0"/>
                  </a:lnTo>
                  <a:lnTo>
                    <a:pt x="1194577" y="0"/>
                  </a:lnTo>
                  <a:lnTo>
                    <a:pt x="1575572" y="222214"/>
                  </a:lnTo>
                  <a:lnTo>
                    <a:pt x="1590079" y="247629"/>
                  </a:lnTo>
                  <a:lnTo>
                    <a:pt x="1589064" y="255264"/>
                  </a:lnTo>
                  <a:lnTo>
                    <a:pt x="1199634" y="493867"/>
                  </a:lnTo>
                  <a:lnTo>
                    <a:pt x="1194577" y="495258"/>
                  </a:lnTo>
                  <a:lnTo>
                    <a:pt x="1189456" y="495258"/>
                  </a:lnTo>
                  <a:lnTo>
                    <a:pt x="1159216" y="465979"/>
                  </a:lnTo>
                  <a:lnTo>
                    <a:pt x="1163187" y="450818"/>
                  </a:lnTo>
                  <a:lnTo>
                    <a:pt x="1167989" y="444519"/>
                  </a:lnTo>
                  <a:lnTo>
                    <a:pt x="1448225" y="280090"/>
                  </a:lnTo>
                  <a:lnTo>
                    <a:pt x="141841" y="280090"/>
                  </a:lnTo>
                  <a:lnTo>
                    <a:pt x="422090" y="444519"/>
                  </a:lnTo>
                  <a:lnTo>
                    <a:pt x="426892" y="450818"/>
                  </a:lnTo>
                  <a:lnTo>
                    <a:pt x="430863" y="465979"/>
                  </a:lnTo>
                  <a:lnTo>
                    <a:pt x="429791" y="473862"/>
                  </a:lnTo>
                  <a:lnTo>
                    <a:pt x="400623" y="495258"/>
                  </a:lnTo>
                  <a:lnTo>
                    <a:pt x="395502" y="495258"/>
                  </a:lnTo>
                  <a:lnTo>
                    <a:pt x="14507" y="273044"/>
                  </a:lnTo>
                  <a:lnTo>
                    <a:pt x="0" y="247629"/>
                  </a:lnTo>
                  <a:lnTo>
                    <a:pt x="1015" y="239993"/>
                  </a:lnTo>
                  <a:lnTo>
                    <a:pt x="3906" y="232975"/>
                  </a:lnTo>
                  <a:lnTo>
                    <a:pt x="8471" y="226930"/>
                  </a:lnTo>
                  <a:lnTo>
                    <a:pt x="14507" y="222214"/>
                  </a:lnTo>
                  <a:lnTo>
                    <a:pt x="390445" y="1391"/>
                  </a:lnTo>
                  <a:lnTo>
                    <a:pt x="395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65625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65625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108576" y="1332664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799</Words>
  <Application>Microsoft Office PowerPoint</Application>
  <PresentationFormat>Custom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Tahoma</vt:lpstr>
      <vt:lpstr>Times New Roman</vt:lpstr>
      <vt:lpstr>Trebuchet MS</vt:lpstr>
      <vt:lpstr>Verdana</vt:lpstr>
      <vt:lpstr>Office Theme</vt:lpstr>
      <vt:lpstr> INTRODUCTION TO PROGRAMMING</vt:lpstr>
      <vt:lpstr>Box Model in CSS</vt:lpstr>
      <vt:lpstr>Height</vt:lpstr>
      <vt:lpstr>Width</vt:lpstr>
      <vt:lpstr>Border Used to set an element's border</vt:lpstr>
      <vt:lpstr>PowerPoint Presentation</vt:lpstr>
      <vt:lpstr>Padding</vt:lpstr>
      <vt:lpstr>Padding Shorthand</vt:lpstr>
      <vt:lpstr>Margin</vt:lpstr>
      <vt:lpstr>Margin Shorthand</vt:lpstr>
      <vt:lpstr>Practice Set 3</vt:lpstr>
      <vt:lpstr>PowerPoint Presentation</vt:lpstr>
      <vt:lpstr>Display Property</vt:lpstr>
      <vt:lpstr>Visibility</vt:lpstr>
      <vt:lpstr>Alpha Channel opacity (0 to 1)</vt:lpstr>
      <vt:lpstr>Practice Set 4</vt:lpstr>
      <vt:lpstr>Units in CSS Relative</vt:lpstr>
      <vt:lpstr>Percentage (%)</vt:lpstr>
      <vt:lpstr>Em</vt:lpstr>
      <vt:lpstr>Rem (Root Em)</vt:lpstr>
      <vt:lpstr>Others</vt:lpstr>
      <vt:lpstr>Position</vt:lpstr>
      <vt:lpstr>Position</vt:lpstr>
      <vt:lpstr>z-index</vt:lpstr>
      <vt:lpstr>Background Image</vt:lpstr>
      <vt:lpstr>Background Size</vt:lpstr>
      <vt:lpstr>Practice Set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Notes</dc:title>
  <dc:creator>Rahul Neha</dc:creator>
  <cp:keywords>DAFk338rPhk,BAEHDsZUYOI</cp:keywords>
  <cp:lastModifiedBy>786 COMPUTERS</cp:lastModifiedBy>
  <cp:revision>4</cp:revision>
  <dcterms:created xsi:type="dcterms:W3CDTF">2024-11-05T14:35:03Z</dcterms:created>
  <dcterms:modified xsi:type="dcterms:W3CDTF">2024-11-12T16:31:01Z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2023-06-04T00:00:00Z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2024-11-05T00:00:00Z</vt:filetime>
  </property>
</Properties>
</file>