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74" r:id="rId8"/>
    <p:sldId id="263" r:id="rId9"/>
    <p:sldId id="271" r:id="rId10"/>
    <p:sldId id="264" r:id="rId11"/>
    <p:sldId id="267" r:id="rId12"/>
    <p:sldId id="270" r:id="rId13"/>
    <p:sldId id="269" r:id="rId14"/>
    <p:sldId id="272" r:id="rId15"/>
    <p:sldId id="268" r:id="rId16"/>
    <p:sldId id="273" r:id="rId17"/>
    <p:sldId id="26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B249376-5208-4607-A22D-54E52CD2F070}" type="datetimeFigureOut">
              <a:rPr lang="en-MY" smtClean="0"/>
              <a:t>5/10/2020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323594C-E06B-4E67-8145-CCC6474FD0D1}" type="slidenum">
              <a:rPr lang="en-MY" smtClean="0"/>
              <a:t>‹#›</a:t>
            </a:fld>
            <a:endParaRPr lang="en-MY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3892828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49376-5208-4607-A22D-54E52CD2F070}" type="datetimeFigureOut">
              <a:rPr lang="en-MY" smtClean="0"/>
              <a:t>5/10/2020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3594C-E06B-4E67-8145-CCC6474FD0D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41164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49376-5208-4607-A22D-54E52CD2F070}" type="datetimeFigureOut">
              <a:rPr lang="en-MY" smtClean="0"/>
              <a:t>5/10/2020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3594C-E06B-4E67-8145-CCC6474FD0D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6866293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49376-5208-4607-A22D-54E52CD2F070}" type="datetimeFigureOut">
              <a:rPr lang="en-MY" smtClean="0"/>
              <a:t>5/10/2020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3594C-E06B-4E67-8145-CCC6474FD0D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84122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B249376-5208-4607-A22D-54E52CD2F070}" type="datetimeFigureOut">
              <a:rPr lang="en-MY" smtClean="0"/>
              <a:t>5/10/2020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323594C-E06B-4E67-8145-CCC6474FD0D1}" type="slidenum">
              <a:rPr lang="en-MY" smtClean="0"/>
              <a:t>‹#›</a:t>
            </a:fld>
            <a:endParaRPr lang="en-MY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9076956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49376-5208-4607-A22D-54E52CD2F070}" type="datetimeFigureOut">
              <a:rPr lang="en-MY" smtClean="0"/>
              <a:t>5/10/2020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3594C-E06B-4E67-8145-CCC6474FD0D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986818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49376-5208-4607-A22D-54E52CD2F070}" type="datetimeFigureOut">
              <a:rPr lang="en-MY" smtClean="0"/>
              <a:t>5/10/2020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3594C-E06B-4E67-8145-CCC6474FD0D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052983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49376-5208-4607-A22D-54E52CD2F070}" type="datetimeFigureOut">
              <a:rPr lang="en-MY" smtClean="0"/>
              <a:t>5/10/2020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3594C-E06B-4E67-8145-CCC6474FD0D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6910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49376-5208-4607-A22D-54E52CD2F070}" type="datetimeFigureOut">
              <a:rPr lang="en-MY" smtClean="0"/>
              <a:t>5/10/2020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3594C-E06B-4E67-8145-CCC6474FD0D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592719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B249376-5208-4607-A22D-54E52CD2F070}" type="datetimeFigureOut">
              <a:rPr lang="en-MY" smtClean="0"/>
              <a:t>5/10/2020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323594C-E06B-4E67-8145-CCC6474FD0D1}" type="slidenum">
              <a:rPr lang="en-MY" smtClean="0"/>
              <a:t>‹#›</a:t>
            </a:fld>
            <a:endParaRPr lang="en-MY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265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B249376-5208-4607-A22D-54E52CD2F070}" type="datetimeFigureOut">
              <a:rPr lang="en-MY" smtClean="0"/>
              <a:t>5/10/2020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323594C-E06B-4E67-8145-CCC6474FD0D1}" type="slidenum">
              <a:rPr lang="en-MY" smtClean="0"/>
              <a:t>‹#›</a:t>
            </a:fld>
            <a:endParaRPr lang="en-MY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63933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EB249376-5208-4607-A22D-54E52CD2F070}" type="datetimeFigureOut">
              <a:rPr lang="en-MY" smtClean="0"/>
              <a:t>5/10/2020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C323594C-E06B-4E67-8145-CCC6474FD0D1}" type="slidenum">
              <a:rPr lang="en-MY" smtClean="0"/>
              <a:t>‹#›</a:t>
            </a:fld>
            <a:endParaRPr lang="en-MY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11810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endParaRPr lang="en-MY" dirty="0" smtClean="0"/>
          </a:p>
          <a:p>
            <a:endParaRPr lang="en-MY" dirty="0"/>
          </a:p>
          <a:p>
            <a:endParaRPr lang="en-MY" dirty="0" smtClean="0"/>
          </a:p>
          <a:p>
            <a:endParaRPr lang="en-MY" dirty="0"/>
          </a:p>
          <a:p>
            <a:endParaRPr lang="en-MY" dirty="0" smtClean="0"/>
          </a:p>
          <a:p>
            <a:endParaRPr lang="en-MY" dirty="0"/>
          </a:p>
          <a:p>
            <a:endParaRPr lang="en-MY" dirty="0" smtClean="0"/>
          </a:p>
          <a:p>
            <a:endParaRPr lang="en-MY" dirty="0"/>
          </a:p>
          <a:p>
            <a:endParaRPr lang="en-MY" dirty="0" smtClean="0"/>
          </a:p>
          <a:p>
            <a:endParaRPr lang="en-MY" dirty="0"/>
          </a:p>
          <a:p>
            <a:endParaRPr lang="en-MY" dirty="0" smtClean="0"/>
          </a:p>
          <a:p>
            <a:endParaRPr lang="en-MY" dirty="0"/>
          </a:p>
          <a:p>
            <a:endParaRPr lang="en-MY" dirty="0" smtClean="0"/>
          </a:p>
          <a:p>
            <a:endParaRPr lang="en-MY" dirty="0"/>
          </a:p>
          <a:p>
            <a:endParaRPr lang="en-MY" dirty="0" smtClean="0"/>
          </a:p>
          <a:p>
            <a:endParaRPr lang="en-MY" dirty="0"/>
          </a:p>
          <a:p>
            <a:r>
              <a:rPr lang="en-MY" sz="7200" dirty="0" smtClean="0"/>
              <a:t>Project Topic: Airline Reservation System</a:t>
            </a:r>
          </a:p>
          <a:p>
            <a:pPr marL="3657600" lvl="8" indent="0">
              <a:buNone/>
            </a:pPr>
            <a:r>
              <a:rPr lang="en-MY" sz="7200" dirty="0" smtClean="0"/>
              <a:t>                                    By:</a:t>
            </a:r>
          </a:p>
          <a:p>
            <a:pPr marL="3657600" lvl="8" indent="0">
              <a:buNone/>
            </a:pPr>
            <a:r>
              <a:rPr lang="en-MY" sz="7200" dirty="0" smtClean="0"/>
              <a:t>		 </a:t>
            </a:r>
            <a:r>
              <a:rPr lang="en-MY" sz="7200" dirty="0" err="1" smtClean="0"/>
              <a:t>Iffat</a:t>
            </a:r>
            <a:r>
              <a:rPr lang="en-MY" sz="7200" dirty="0" smtClean="0"/>
              <a:t> </a:t>
            </a:r>
            <a:r>
              <a:rPr lang="en-MY" sz="7200" dirty="0" err="1" smtClean="0"/>
              <a:t>Sybin</a:t>
            </a:r>
            <a:r>
              <a:rPr lang="en-MY" sz="7200" dirty="0" smtClean="0"/>
              <a:t> Anika, 1710067</a:t>
            </a:r>
          </a:p>
          <a:p>
            <a:pPr marL="3657600" lvl="8" indent="0">
              <a:buNone/>
            </a:pPr>
            <a:r>
              <a:rPr lang="en-MY" sz="7200" dirty="0" smtClean="0"/>
              <a:t>		 Bhuiyan </a:t>
            </a:r>
            <a:r>
              <a:rPr lang="en-MY" sz="7200" smtClean="0"/>
              <a:t>Shadman Wasif, 1710588</a:t>
            </a:r>
            <a:endParaRPr lang="en-MY" sz="7200" dirty="0" smtClean="0"/>
          </a:p>
          <a:p>
            <a:endParaRPr lang="en-MY" dirty="0"/>
          </a:p>
          <a:p>
            <a:endParaRPr lang="en-MY" dirty="0" smtClean="0"/>
          </a:p>
          <a:p>
            <a:pPr marL="2286000" lvl="5" indent="0">
              <a:buNone/>
            </a:pPr>
            <a:endParaRPr lang="en-MY" sz="2000" dirty="0" smtClean="0"/>
          </a:p>
          <a:p>
            <a:pPr marL="2286000" lvl="5" indent="0">
              <a:buNone/>
            </a:pPr>
            <a:endParaRPr lang="en-MY" sz="2000" dirty="0"/>
          </a:p>
          <a:p>
            <a:pPr marL="2286000" lvl="5" indent="0">
              <a:buNone/>
            </a:pPr>
            <a:endParaRPr lang="en-MY" sz="2000" dirty="0" smtClean="0"/>
          </a:p>
          <a:p>
            <a:pPr marL="3657600" lvl="8" indent="0">
              <a:buNone/>
            </a:pPr>
            <a:r>
              <a:rPr lang="en-MY" sz="2400" dirty="0" smtClean="0"/>
              <a:t>                                                                                                          </a:t>
            </a:r>
            <a:endParaRPr lang="en-MY" sz="7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086" y="107476"/>
            <a:ext cx="9793406" cy="5100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480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-418" t="4618" r="-1"/>
          <a:stretch/>
        </p:blipFill>
        <p:spPr>
          <a:xfrm>
            <a:off x="956409" y="685799"/>
            <a:ext cx="10624984" cy="5674057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4051501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Y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13386" b="5083"/>
          <a:stretch/>
        </p:blipFill>
        <p:spPr>
          <a:xfrm>
            <a:off x="504969" y="214362"/>
            <a:ext cx="11352424" cy="520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523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811" t="13528" r="8061" b="3016"/>
          <a:stretch/>
        </p:blipFill>
        <p:spPr>
          <a:xfrm>
            <a:off x="1897038" y="1428750"/>
            <a:ext cx="9075762" cy="5122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1529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Y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3387" r="2133" b="5271"/>
          <a:stretch/>
        </p:blipFill>
        <p:spPr>
          <a:xfrm>
            <a:off x="787285" y="667603"/>
            <a:ext cx="11127210" cy="5199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454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Y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26" t="12267" r="-1" b="4524"/>
          <a:stretch/>
        </p:blipFill>
        <p:spPr>
          <a:xfrm>
            <a:off x="857521" y="818864"/>
            <a:ext cx="11143551" cy="524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2139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Y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3200" b="4337"/>
          <a:stretch/>
        </p:blipFill>
        <p:spPr>
          <a:xfrm>
            <a:off x="948520" y="850724"/>
            <a:ext cx="10820400" cy="5016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1108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4109" y="805219"/>
            <a:ext cx="9854918" cy="5540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5881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 smtClean="0"/>
              <a:t>Let’s go to the Website now!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617854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 smtClean="0"/>
              <a:t>Contents:</a:t>
            </a:r>
          </a:p>
          <a:p>
            <a:r>
              <a:rPr lang="en-MY" dirty="0" smtClean="0"/>
              <a:t>Project Goals</a:t>
            </a:r>
          </a:p>
          <a:p>
            <a:r>
              <a:rPr lang="en-MY" dirty="0" smtClean="0"/>
              <a:t>A brief History</a:t>
            </a:r>
          </a:p>
          <a:p>
            <a:r>
              <a:rPr lang="en-MY" dirty="0" smtClean="0"/>
              <a:t>Features</a:t>
            </a:r>
          </a:p>
          <a:p>
            <a:r>
              <a:rPr lang="en-MY" dirty="0" smtClean="0"/>
              <a:t>UI</a:t>
            </a:r>
          </a:p>
          <a:p>
            <a:r>
              <a:rPr lang="en-MY" dirty="0" smtClean="0"/>
              <a:t>Let’s go to the Website now!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719445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Project Goals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/>
            <a:r>
              <a:rPr lang="en-MY" dirty="0" smtClean="0"/>
              <a:t>simpler for passengers to adjust their trips.</a:t>
            </a:r>
          </a:p>
          <a:p>
            <a:pPr marL="342900" indent="-342900"/>
            <a:r>
              <a:rPr lang="en-MY" dirty="0" smtClean="0"/>
              <a:t>Decrease number of empty seats</a:t>
            </a:r>
          </a:p>
          <a:p>
            <a:pPr marL="342900" lvl="0" indent="-342900"/>
            <a:r>
              <a:rPr lang="en-MY" dirty="0"/>
              <a:t>It should store Passenger information in case of an emergency such as flight </a:t>
            </a:r>
            <a:r>
              <a:rPr lang="en-MY" dirty="0" smtClean="0"/>
              <a:t>cancellation</a:t>
            </a:r>
          </a:p>
          <a:p>
            <a:pPr marL="342900" lvl="0" indent="-342900"/>
            <a:r>
              <a:rPr lang="en-MY" dirty="0" smtClean="0"/>
              <a:t>Design and Implement the web-based airline information system.</a:t>
            </a:r>
          </a:p>
          <a:p>
            <a:pPr marL="342900" lvl="0" indent="-342900"/>
            <a:r>
              <a:rPr lang="en-MY" dirty="0" smtClean="0"/>
              <a:t>Check and validate the system.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161914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A brief History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Everything was very time consuming. </a:t>
            </a:r>
            <a:endParaRPr lang="en-MY" dirty="0" smtClean="0"/>
          </a:p>
          <a:p>
            <a:r>
              <a:rPr lang="en-MY" dirty="0" smtClean="0"/>
              <a:t>In </a:t>
            </a:r>
            <a:r>
              <a:rPr lang="en-MY" dirty="0"/>
              <a:t>1946 the American Airlines was the first one to start an automated Airline reservation </a:t>
            </a:r>
            <a:r>
              <a:rPr lang="en-MY" dirty="0" smtClean="0"/>
              <a:t>system.</a:t>
            </a:r>
          </a:p>
          <a:p>
            <a:r>
              <a:rPr lang="en-MY" dirty="0" smtClean="0"/>
              <a:t>It was very efficient and that’s how it begun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4080219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Features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MY" dirty="0"/>
              <a:t>The system will reschedule the tickets and the flights.</a:t>
            </a:r>
          </a:p>
          <a:p>
            <a:pPr lvl="0"/>
            <a:r>
              <a:rPr lang="en-MY" dirty="0"/>
              <a:t>The system will reserve tickets</a:t>
            </a:r>
          </a:p>
          <a:p>
            <a:pPr lvl="0"/>
            <a:r>
              <a:rPr lang="en-MY" dirty="0"/>
              <a:t>The system will book flights</a:t>
            </a:r>
          </a:p>
          <a:p>
            <a:pPr lvl="0"/>
            <a:r>
              <a:rPr lang="en-MY" dirty="0"/>
              <a:t>The system will give option to select seat if the flight offers.</a:t>
            </a:r>
          </a:p>
          <a:p>
            <a:pPr lvl="0"/>
            <a:r>
              <a:rPr lang="en-MY" dirty="0"/>
              <a:t>The system will allow to check flight status</a:t>
            </a:r>
          </a:p>
          <a:p>
            <a:pPr lvl="0"/>
            <a:r>
              <a:rPr lang="en-MY" dirty="0"/>
              <a:t>The system will give option to print </a:t>
            </a:r>
            <a:r>
              <a:rPr lang="en-MY" dirty="0" smtClean="0"/>
              <a:t>ticket</a:t>
            </a:r>
          </a:p>
          <a:p>
            <a:pPr lvl="0"/>
            <a:r>
              <a:rPr lang="en-MY" dirty="0"/>
              <a:t>The system will cancel flights if required</a:t>
            </a:r>
          </a:p>
          <a:p>
            <a:pPr lvl="0"/>
            <a:r>
              <a:rPr lang="en-MY" dirty="0"/>
              <a:t>The system will send email confirmation upon successful flight booking</a:t>
            </a:r>
          </a:p>
          <a:p>
            <a:pPr lvl="0"/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545648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UI</a:t>
            </a:r>
            <a:endParaRPr lang="en-MY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54" t="13247" r="214" b="4579"/>
          <a:stretch/>
        </p:blipFill>
        <p:spPr>
          <a:xfrm>
            <a:off x="1214651" y="1514900"/>
            <a:ext cx="9388569" cy="4353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554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791570"/>
            <a:ext cx="9282958" cy="5219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284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3878" r="1499" b="4575"/>
          <a:stretch/>
        </p:blipFill>
        <p:spPr>
          <a:xfrm>
            <a:off x="838200" y="1852731"/>
            <a:ext cx="8950075" cy="4165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224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776" t="11145" r="1339"/>
          <a:stretch/>
        </p:blipFill>
        <p:spPr>
          <a:xfrm>
            <a:off x="1378424" y="1323833"/>
            <a:ext cx="9457898" cy="5086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92952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75</TotalTime>
  <Words>179</Words>
  <Application>Microsoft Office PowerPoint</Application>
  <PresentationFormat>Widescreen</PresentationFormat>
  <Paragraphs>53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Franklin Gothic Book</vt:lpstr>
      <vt:lpstr>Crop</vt:lpstr>
      <vt:lpstr>PowerPoint Presentation</vt:lpstr>
      <vt:lpstr>PowerPoint Presentation</vt:lpstr>
      <vt:lpstr>Project Goals</vt:lpstr>
      <vt:lpstr>A brief History</vt:lpstr>
      <vt:lpstr>Features</vt:lpstr>
      <vt:lpstr>UI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Bhuiyan Shadman Wasif</dc:creator>
  <cp:lastModifiedBy>Bhuiyan Shadman Wasif</cp:lastModifiedBy>
  <cp:revision>12</cp:revision>
  <dcterms:created xsi:type="dcterms:W3CDTF">2020-10-05T02:20:34Z</dcterms:created>
  <dcterms:modified xsi:type="dcterms:W3CDTF">2020-10-05T08:08:13Z</dcterms:modified>
</cp:coreProperties>
</file>