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DF4-C5BA-4F41-B498-B1DD20AC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02B4E-6A80-4B33-921D-D1EFC2F6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869A-E680-4A0C-ACB0-E4311BF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4772-622D-44BC-B7BB-E67A69CB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0D56-7042-4D88-8D68-0FA5AB9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386-2569-4277-AC93-9C7980BB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B76B8-4CE3-4574-A223-92DBD15E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14FD-FCE0-4096-98D1-B33F9590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43D8-46F6-4532-948F-6AB923D4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B61B-A21F-4A44-BEB1-7F91102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09F96-88C0-45E5-BE02-992A45923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6F89-679B-4F7F-8C08-2138BB78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31AC-DC2B-40FE-A4B4-BBED5C5D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B22D-A377-48D9-B3CC-1CB283E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BFC1-86D8-49E5-AFCE-8062FD17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B241-51DF-4300-9CD5-A4E36B2B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46F1-392F-4CD8-BFFE-79D62D57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B94-977C-42F6-A9CB-901C7039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2EFC-96FA-4B5A-A171-724B0ACD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89E9-EE14-48C5-A37C-FBAA37C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2844-7D5A-423D-B081-DCCD5E98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E4BF-AEA3-4AD7-89EC-36F09CE7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6081-9575-422D-ACB1-788CD3F3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9ECE-E0DB-4927-83C6-A2C2B85D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EF58-0412-4D39-B94C-321EF54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82F-701B-4854-A6F7-97260EF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91C3-81D9-4AD4-A4A2-EB6D03FE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E6047-C288-495E-8AF5-8E6229F3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DF37-E9CA-4ED0-A22C-B31392D6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46B20-2061-45CD-9209-7B5D012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971E-9C8A-4E4D-B466-081E904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0FEE-2F3B-44E6-984A-4AE9D9F5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C2D5-B223-497F-822B-FB5D94C9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5099-E67C-40AE-B769-9F51D139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FFCC2-4630-464C-ADA8-A7CD616B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5B87-85A7-4D70-85A1-8018D73DD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8D94A-6D79-463F-BBE2-6E49868F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4AD52-5395-4ADB-A7DA-DACDFB75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5EE9-5DBE-4DF7-9C7E-76114D1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A601-A182-44D1-A663-77814EDF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F155-A057-4B42-95CE-AB6EA36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68B24-FFCB-46DE-AF4E-33202F14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7BD13-F436-4DD7-B3BB-DC964B4B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23A9F-668A-4387-BD2D-D7535423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ADAA0-3D92-4107-8EE8-7CAB92CB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3FEFD-1D0C-42C9-A9B8-98C34EA5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4DCC-B5A7-46CF-9BC4-623AE779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8AC7-B53F-46AC-87BC-B750F487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4676F-3468-4D77-8C17-D5F3B0FF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A28F-C4A4-44F8-835D-2A4ED0CE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80DA-3903-4443-A052-BD4C41F3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05E3-F8AE-4228-B2F5-0F5043A0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5A8-395B-404D-AF97-FE3CF33A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62450-CB51-4D83-9DCF-A8DCF325A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64CA8-B62F-4138-8446-A86B9BF5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5D61-7F7B-479C-8E18-2BE7A69B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EB75-A483-4319-9BF2-3219C27C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6568-364A-45BF-8F0C-335AF8F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2173-3535-4CF8-B1B6-3A7F8970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A6B6-8B70-4B8E-B46B-2BA77AC9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F097-24EA-4C94-804A-54333965E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3D97-651A-441F-833C-9250AF53F22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9018-1F1F-4F4C-A0E8-07C6B2B5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AC2-8DB0-460D-A6D5-4BA6B4A4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0715-97C0-4176-AA8A-8FEE26E2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092A-A575-45E7-82F8-632EEC03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6" y="393494"/>
            <a:ext cx="9144000" cy="1198193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1F6B4-BCF1-4796-BBDF-F4185EAC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241" r="3695" b="5313"/>
          <a:stretch/>
        </p:blipFill>
        <p:spPr>
          <a:xfrm>
            <a:off x="1775789" y="1591687"/>
            <a:ext cx="8278677" cy="45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CCA-BCAE-4B95-B9D9-E44421DB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1FB9-762B-4FFC-8A18-6A3E595E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4DA4-A828-4924-858B-2FBC76DD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3658-91C5-4582-8ADF-8E51B071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2CCB-F29F-4FFC-9AC8-35D8B013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CE7D8-D8FA-4D30-AF0B-F96D585E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710-2672-4EB4-974E-69D360F3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7443-B74E-4F87-A94B-F6741049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B8D84-F6A9-4BAB-BBB7-5427CCD1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CC-DB81-44AB-85CF-0B09FFC2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2D70-C8B3-450E-B76F-6DB32A7A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3B27D-F8BD-4D20-9C42-8C0AF971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C59B-EED1-4C73-B7F7-D194A714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600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28D2-6A3E-4210-B750-F9FD72E6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7991-1E02-4091-AE3B-199B90EDA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" t="321" r="3928" b="9481"/>
          <a:stretch/>
        </p:blipFill>
        <p:spPr>
          <a:xfrm>
            <a:off x="1256535" y="931829"/>
            <a:ext cx="9678929" cy="5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B12-9F68-47C6-827A-80787B38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2E1-126E-4840-A9E6-5A8403F1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D85AC-2485-447A-BF7F-94F4CF161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" t="2541" r="3509" b="5302"/>
          <a:stretch/>
        </p:blipFill>
        <p:spPr>
          <a:xfrm>
            <a:off x="1652953" y="1344593"/>
            <a:ext cx="9372601" cy="51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44F-18E1-4EAE-BB26-CFA5311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B75B-6BA3-4E01-B02E-150876F9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CBFFB-0214-4904-8416-4BB7135F4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4" r="6875"/>
          <a:stretch/>
        </p:blipFill>
        <p:spPr>
          <a:xfrm>
            <a:off x="1965468" y="1665166"/>
            <a:ext cx="8772870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3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FCC-DE9A-4937-8354-7BF64926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4DBB-86A6-4743-9627-6ADF902C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B4F20-2C89-496F-9C68-01167C7F3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" t="9911" r="4230" b="13315"/>
          <a:stretch/>
        </p:blipFill>
        <p:spPr>
          <a:xfrm>
            <a:off x="1105268" y="1529862"/>
            <a:ext cx="10248532" cy="46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721A-1655-4A81-9F60-62493917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F2D8-44F0-478E-917C-5CA6B272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7703-C6E6-4B60-82C9-045E9FE82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" t="9911" r="6875"/>
          <a:stretch/>
        </p:blipFill>
        <p:spPr>
          <a:xfrm>
            <a:off x="1825869" y="1673103"/>
            <a:ext cx="8540262" cy="4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4B08-6E1E-4993-BC29-ADD96171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E908-0C72-4590-822F-B83EB3FA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AFC61-3C4E-438C-ABC8-E8707BF4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1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C73C-3184-420E-B154-80769A2C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5476-F6B9-4C84-8A35-0C5ED12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F270D-D786-4B1D-81F3-FC28A403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6EA-F2AB-4836-AAF6-5E7C9120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6057-2100-4AF1-B184-35C8B75E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A8D24-9C7C-425E-9C8A-31B471EE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7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STEP 1</vt:lpstr>
      <vt:lpstr>STEP 2</vt:lpstr>
      <vt:lpstr>Step 3</vt:lpstr>
      <vt:lpstr>Step 4</vt:lpstr>
      <vt:lpstr>PowerPoint Presentation</vt:lpstr>
      <vt:lpstr>Step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2019-12-29T13:50:37Z</dcterms:created>
  <dcterms:modified xsi:type="dcterms:W3CDTF">2019-12-29T17:31:52Z</dcterms:modified>
</cp:coreProperties>
</file>