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7CBD6-FEBF-9E43-9051-A1A32CEDD90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AAD54-FF7C-2C40-864E-F9151E0B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3F15-AB77-9A4A-BE80-4232BAE54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5FEE9-B15E-E441-94C4-414B3BF53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6184-BBC8-534E-9DC4-92FF4973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1033-045A-514D-A14C-CBF5DE26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1B65-1DF7-2A4C-BAF4-48AE638B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4647-5C47-EB48-906E-34C60B64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59A18-6428-7545-AFBE-F461E8A03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32C8-115E-2D48-ACA7-57AF4654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4BCC-753C-AF45-8588-A69E6D36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0AAE-9362-3445-899C-15E73E1E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26AB3-A9FD-3940-B2AD-9C521F62B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8B4F-D19B-CC45-B958-F7DFD2BE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F144-0B48-CF41-8EB0-1B866B27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FBB3-7653-B042-B033-FF1DE940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CC34-4A3B-5242-A273-3097CB72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3C09-1657-8944-8804-3057F73B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55C3-1222-B746-B75E-77050739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8E78-F8D7-D746-A04C-84F2E44D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880A-D823-AA47-8B10-5AAD0497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74F6-7FFC-2B43-9266-AED64352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31E6-FA22-6C4C-81AD-5B794073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C0F2-C1AB-8C45-B7CC-FE947ACB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9DDF-CF1E-A443-B486-D06C787E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4F4C-AC52-224A-B882-79126FAA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DEE7-792C-AA4D-97DA-3FA5D9EB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3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07A8-12BC-664C-B80C-B3A5F91C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3045-14D2-4B40-9EDF-82D55F776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488E8-F9D9-F14E-B70B-E0EA15D87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F65B3-407E-0449-B1C5-DE8ED50C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6A920-E951-FF48-8C05-5C4DA716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5C941-2DD0-9444-BDA5-5449D117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19C0-9A5C-0A4E-B714-16BE74A8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EC476-61DA-CF44-9D2A-BB40DCB7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8EA48-E982-524B-9170-E666E652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591C5-3B30-9548-9C70-139D0188F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65C7F-4586-AE42-98E1-749BBA5D1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BA9B0-EB1F-D94B-8F49-C80F45CC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F2A17-9D84-F94D-AF7B-6F26ED14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E6EDD-C927-B947-9A46-3B018DD7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4E53-5DBF-D144-9C03-73F07460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270CB-EBA1-1E47-A11E-0E76BD54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24584-EEAC-D140-8A6C-F08EC45D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5792F-1874-A440-BEFC-4BF0DF52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6B48B-7532-F443-8E44-DC0AF54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98667-317A-6047-9D14-3C8F5DB7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329FE-86C4-4D4D-98CE-DB78C341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9C4E-6E86-EC49-81DD-EF325F9E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6DEC-03A8-C943-AC56-C88300AD9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F9FD9-39F6-EC44-9018-FCA78394C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D13A-0586-1341-9191-A6380053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B300A-2C6E-B04F-A499-6B944270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BD165-A6DD-6C4A-9D14-D3C718EF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F88B-B462-BA4F-8748-85F17E30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E48BF-FDC6-E747-A748-73A3C8269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4186A-006C-1D4C-A552-2F9D839A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0318-EC13-1A4C-9017-99DDEA9D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2F2AF-501F-4042-BD9F-3733C24E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5957-BC09-6743-B9F9-90853D0C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C165A-6BFF-B94C-9CA1-4E219F87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A3C4E-7672-C146-9E44-9BA3FA46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5B87-A0E8-744D-9153-B8E08B465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CD7C-6E30-A64D-92BA-BB98A73ACD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65E72-9FEF-AC40-AF5F-EEAF93925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3BCF-F59C-6A40-AF5B-77110A115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1BC3-CEFD-6746-8D09-AD721053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F8C08F-1785-BF42-9B36-558EC20A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771650"/>
            <a:ext cx="6480282" cy="1857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Nightwing 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02F6D-ED9D-A447-AF0C-139E55F87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Wasif Siddique</a:t>
            </a: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B5759288-2B9F-C349-99F3-5FACB07D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90" r="5391" b="34092"/>
          <a:stretch/>
        </p:blipFill>
        <p:spPr>
          <a:xfrm>
            <a:off x="10854607" y="0"/>
            <a:ext cx="133739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8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5ECB-A01C-F347-ADF4-5770DE32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AC8D-8A21-C047-9693-9439ED3E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Scrape all the indexed and non indexed data from our big-</a:t>
            </a:r>
            <a:r>
              <a:rPr lang="en-US" sz="1800" dirty="0" err="1"/>
              <a:t>ip</a:t>
            </a:r>
            <a:r>
              <a:rPr lang="en-US" sz="1800" dirty="0"/>
              <a:t> devices and post metrics to datadog</a:t>
            </a:r>
          </a:p>
          <a:p>
            <a:r>
              <a:rPr lang="en-US" sz="1800" dirty="0"/>
              <a:t>Two cases: indexed data vs non indexed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BDFFA1-F3D9-E14D-9242-74D3DFA5B8BF}"/>
              </a:ext>
            </a:extLst>
          </p:cNvPr>
          <p:cNvSpPr/>
          <p:nvPr/>
        </p:nvSpPr>
        <p:spPr>
          <a:xfrm>
            <a:off x="4330262" y="3048000"/>
            <a:ext cx="2638097" cy="11035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BigIP</a:t>
            </a:r>
            <a:r>
              <a:rPr lang="en-US" dirty="0"/>
              <a:t>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E9AB22-BF82-0F44-AB1B-9D8F5BE49EE6}"/>
              </a:ext>
            </a:extLst>
          </p:cNvPr>
          <p:cNvCxnSpPr/>
          <p:nvPr/>
        </p:nvCxnSpPr>
        <p:spPr>
          <a:xfrm flipH="1">
            <a:off x="4251434" y="4151586"/>
            <a:ext cx="977463" cy="79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4E52DB-C2CC-454C-8F2F-A485BBF01202}"/>
              </a:ext>
            </a:extLst>
          </p:cNvPr>
          <p:cNvCxnSpPr>
            <a:cxnSpLocks/>
          </p:cNvCxnSpPr>
          <p:nvPr/>
        </p:nvCxnSpPr>
        <p:spPr>
          <a:xfrm>
            <a:off x="6127533" y="4151586"/>
            <a:ext cx="919654" cy="79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367D815-7784-0D4A-A7D3-6A410B3995D5}"/>
              </a:ext>
            </a:extLst>
          </p:cNvPr>
          <p:cNvSpPr/>
          <p:nvPr/>
        </p:nvSpPr>
        <p:spPr>
          <a:xfrm>
            <a:off x="2212427" y="4920977"/>
            <a:ext cx="2638097" cy="11035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 to scrape non-indexed 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210D99-F192-2A4E-830C-E3B77DF5A3C4}"/>
              </a:ext>
            </a:extLst>
          </p:cNvPr>
          <p:cNvSpPr/>
          <p:nvPr/>
        </p:nvSpPr>
        <p:spPr>
          <a:xfrm>
            <a:off x="6251026" y="4894378"/>
            <a:ext cx="2638097" cy="11035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 to scrape indexed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336A-D880-E643-BCDC-F0F96E0FBE86}"/>
              </a:ext>
            </a:extLst>
          </p:cNvPr>
          <p:cNvSpPr txBox="1"/>
          <p:nvPr/>
        </p:nvSpPr>
        <p:spPr>
          <a:xfrm>
            <a:off x="2212426" y="6148552"/>
            <a:ext cx="310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complete 👍🏽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73BB5-1CDB-FE42-A01F-80EA48F8C61C}"/>
              </a:ext>
            </a:extLst>
          </p:cNvPr>
          <p:cNvSpPr txBox="1"/>
          <p:nvPr/>
        </p:nvSpPr>
        <p:spPr>
          <a:xfrm>
            <a:off x="6549258" y="6021480"/>
            <a:ext cx="3582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on implementation </a:t>
            </a:r>
            <a:r>
              <a:rPr lang="en-US" sz="3200" dirty="0"/>
              <a:t>🏗</a:t>
            </a:r>
          </a:p>
        </p:txBody>
      </p:sp>
      <p:pic>
        <p:nvPicPr>
          <p:cNvPr id="14" name="Picture Placeholder 6">
            <a:extLst>
              <a:ext uri="{FF2B5EF4-FFF2-40B4-BE49-F238E27FC236}">
                <a16:creationId xmlns:a16="http://schemas.microsoft.com/office/drawing/2014/main" id="{0FBACA74-88E2-3B49-9958-4865EF38E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0" r="5391" b="34092"/>
          <a:stretch/>
        </p:blipFill>
        <p:spPr>
          <a:xfrm>
            <a:off x="10854607" y="0"/>
            <a:ext cx="133739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6E55-513A-144A-B7D5-197330A3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logic for non-indexed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821DA0-B136-0848-B2E8-DFAB33C22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456" y="1690687"/>
            <a:ext cx="5753682" cy="2581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D00D5-D72C-8A48-85B7-B7AD07112030}"/>
              </a:ext>
            </a:extLst>
          </p:cNvPr>
          <p:cNvSpPr txBox="1"/>
          <p:nvPr/>
        </p:nvSpPr>
        <p:spPr>
          <a:xfrm>
            <a:off x="1014413" y="1828799"/>
            <a:ext cx="5100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Params</a:t>
            </a:r>
            <a:r>
              <a:rPr lang="en-US" dirty="0"/>
              <a:t> is the connector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BulkWalk</a:t>
            </a:r>
            <a:r>
              <a:rPr lang="en-US" dirty="0"/>
              <a:t> walks all the </a:t>
            </a:r>
            <a:r>
              <a:rPr lang="en-US" dirty="0" err="1"/>
              <a:t>oid</a:t>
            </a:r>
            <a:r>
              <a:rPr lang="en-US" dirty="0"/>
              <a:t> listed in the </a:t>
            </a:r>
            <a:r>
              <a:rPr lang="en-US" dirty="0" err="1"/>
              <a:t>snmp.yml</a:t>
            </a:r>
            <a:r>
              <a:rPr lang="en-US" dirty="0"/>
              <a:t> under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exportDataNotIndexed</a:t>
            </a:r>
            <a:r>
              <a:rPr lang="en-US" dirty="0"/>
              <a:t> successfully pulls all data and posts metrics to datadog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A7D22B0-807D-F74F-8FB9-EF82C7006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90" r="5391" b="34092"/>
          <a:stretch/>
        </p:blipFill>
        <p:spPr>
          <a:xfrm>
            <a:off x="10872787" y="0"/>
            <a:ext cx="1319213" cy="9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2BCC-92A2-BC45-AF11-7B1111D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the logic for non-indexed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8575-1AA2-9547-81F8-17B631C3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7698F650-BFA7-2548-A91C-DD9B30495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0" r="5391" b="34092"/>
          <a:stretch/>
        </p:blipFill>
        <p:spPr>
          <a:xfrm>
            <a:off x="10472739" y="0"/>
            <a:ext cx="1719262" cy="12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A258-7AB1-8443-89C3-9B441CE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logic for indexed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8E5D-9C83-B245-80B7-55F98EAA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418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 the </a:t>
            </a:r>
            <a:r>
              <a:rPr lang="en-US" dirty="0" err="1"/>
              <a:t>SNMP.yml</a:t>
            </a:r>
            <a:r>
              <a:rPr lang="en-US" dirty="0"/>
              <a:t> file, there’s a list of walk OIDs listed out to walk</a:t>
            </a:r>
          </a:p>
          <a:p>
            <a:r>
              <a:rPr lang="en-US" dirty="0"/>
              <a:t>Code will first walk through the </a:t>
            </a:r>
            <a:r>
              <a:rPr lang="en-US" dirty="0" err="1"/>
              <a:t>oid</a:t>
            </a:r>
            <a:r>
              <a:rPr lang="en-US" dirty="0"/>
              <a:t> devices first, create a metric tree with a map of head and children nodes</a:t>
            </a:r>
          </a:p>
          <a:p>
            <a:r>
              <a:rPr lang="en-US" dirty="0"/>
              <a:t>Head refers to the hierarchy level OID, if it contains indexes, it’ll store those indexes as children nodes</a:t>
            </a:r>
          </a:p>
          <a:p>
            <a:r>
              <a:rPr lang="en-US" dirty="0"/>
              <a:t>The code will then specifically gather values from the children nodes, and post data to datadog. </a:t>
            </a:r>
          </a:p>
        </p:txBody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55AFB275-0E94-1345-AE52-D3B9853A4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0" r="5391" b="34092"/>
          <a:stretch/>
        </p:blipFill>
        <p:spPr>
          <a:xfrm>
            <a:off x="10872787" y="0"/>
            <a:ext cx="1319213" cy="977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0ED4A0-1818-5248-95E3-FE3E8693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0" y="1342259"/>
            <a:ext cx="3556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2BCC-92A2-BC45-AF11-7B1111D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the logic for indexed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8575-1AA2-9547-81F8-17B631C3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Yet to be implemented: tie in the datadog pipeline code + datadog metric building code within the </a:t>
            </a:r>
            <a:r>
              <a:rPr lang="en-US" dirty="0" err="1"/>
              <a:t>pduToSamples</a:t>
            </a:r>
            <a:r>
              <a:rPr lang="en-US"/>
              <a:t> function</a:t>
            </a:r>
          </a:p>
          <a:p>
            <a:endParaRPr lang="en-US" dirty="0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7698F650-BFA7-2548-A91C-DD9B30495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0" r="5391" b="34092"/>
          <a:stretch/>
        </p:blipFill>
        <p:spPr>
          <a:xfrm>
            <a:off x="10472739" y="0"/>
            <a:ext cx="1719262" cy="12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0CF0-A33F-D647-B7D7-ADA61789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787" y="2851150"/>
            <a:ext cx="1051560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4569391B-7143-C94D-8B9C-A3C0D5A31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0" r="5391" b="34092"/>
          <a:stretch/>
        </p:blipFill>
        <p:spPr>
          <a:xfrm>
            <a:off x="10872787" y="0"/>
            <a:ext cx="1319213" cy="9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7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201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Nightwing  code review</vt:lpstr>
      <vt:lpstr>Problem statement</vt:lpstr>
      <vt:lpstr>Code logic for non-indexed data</vt:lpstr>
      <vt:lpstr>Demo the logic for non-indexed data</vt:lpstr>
      <vt:lpstr>Code logic for indexed data</vt:lpstr>
      <vt:lpstr>Demo the logic for indexed data</vt:lpstr>
      <vt:lpstr>Any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Nightwing code review</dc:title>
  <dc:creator>Siddique, Wasif</dc:creator>
  <cp:lastModifiedBy>Siddique, Wasif</cp:lastModifiedBy>
  <cp:revision>4</cp:revision>
  <dcterms:created xsi:type="dcterms:W3CDTF">2019-08-15T18:43:30Z</dcterms:created>
  <dcterms:modified xsi:type="dcterms:W3CDTF">2019-08-15T19:17:25Z</dcterms:modified>
</cp:coreProperties>
</file>