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68" r:id="rId4"/>
    <p:sldId id="284" r:id="rId5"/>
    <p:sldId id="257" r:id="rId6"/>
    <p:sldId id="274" r:id="rId7"/>
    <p:sldId id="269" r:id="rId8"/>
    <p:sldId id="270" r:id="rId9"/>
    <p:sldId id="275" r:id="rId10"/>
    <p:sldId id="276" r:id="rId11"/>
    <p:sldId id="271" r:id="rId12"/>
    <p:sldId id="272" r:id="rId13"/>
    <p:sldId id="285" r:id="rId14"/>
    <p:sldId id="266" r:id="rId15"/>
    <p:sldId id="277" r:id="rId16"/>
    <p:sldId id="283" r:id="rId17"/>
    <p:sldId id="265" r:id="rId18"/>
    <p:sldId id="259" r:id="rId19"/>
    <p:sldId id="260" r:id="rId20"/>
    <p:sldId id="278" r:id="rId21"/>
    <p:sldId id="262" r:id="rId22"/>
    <p:sldId id="263"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 &amp; 2" id="{147E89E4-C62A-46C2-8048-EDD58B98947B}">
          <p14:sldIdLst>
            <p14:sldId id="256"/>
            <p14:sldId id="273"/>
            <p14:sldId id="268"/>
            <p14:sldId id="284"/>
            <p14:sldId id="257"/>
            <p14:sldId id="274"/>
          </p14:sldIdLst>
        </p14:section>
        <p14:section name="Hypothesis" id="{199EA15D-EE1C-4196-B573-DD84610AF7FA}">
          <p14:sldIdLst>
            <p14:sldId id="269"/>
          </p14:sldIdLst>
        </p14:section>
        <p14:section name="Studies" id="{9F253B17-7178-4AB7-8294-AD7C4A7744B7}">
          <p14:sldIdLst>
            <p14:sldId id="270"/>
            <p14:sldId id="275"/>
            <p14:sldId id="276"/>
            <p14:sldId id="271"/>
            <p14:sldId id="272"/>
            <p14:sldId id="285"/>
            <p14:sldId id="266"/>
            <p14:sldId id="277"/>
            <p14:sldId id="283"/>
          </p14:sldIdLst>
        </p14:section>
        <p14:section name="Class discussion" id="{DA07DDCC-F322-4275-884A-24144230E42A}">
          <p14:sldIdLst>
            <p14:sldId id="265"/>
            <p14:sldId id="259"/>
            <p14:sldId id="260"/>
            <p14:sldId id="278"/>
            <p14:sldId id="262"/>
            <p14:sldId id="263"/>
            <p14:sldId id="264"/>
          </p14:sldIdLst>
        </p14:section>
      </p14:sectionLst>
    </p:ext>
    <p:ext uri="{EFAFB233-063F-42B5-8137-9DF3F51BA10A}">
      <p15:sldGuideLst xmlns:p15="http://schemas.microsoft.com/office/powerpoint/2012/main">
        <p15:guide id="1" orient="horz" pos="144" userDrawn="1">
          <p15:clr>
            <a:srgbClr val="A4A3A4"/>
          </p15:clr>
        </p15:guide>
        <p15:guide id="2" pos="576" userDrawn="1">
          <p15:clr>
            <a:srgbClr val="A4A3A4"/>
          </p15:clr>
        </p15:guide>
        <p15:guide id="3" orient="horz" pos="105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2FDC5-FEE6-4E7A-2C20-B8916AB51340}" name="Wasif Talukder" initials="WT" userId="S::wt5787a@american.edu::6366d8db-02bf-41e9-b3ca-a2b2da99fe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0233A-99BA-457A-A8A1-ACB270DF2E73}" v="13" dt="2024-01-30T19:05:29.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p:scale>
          <a:sx n="66" d="100"/>
          <a:sy n="66" d="100"/>
        </p:scale>
        <p:origin x="644" y="56"/>
      </p:cViewPr>
      <p:guideLst>
        <p:guide orient="horz" pos="144"/>
        <p:guide pos="576"/>
        <p:guide orient="horz" pos="1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if Talukder" userId="6366d8db-02bf-41e9-b3ca-a2b2da99feb0" providerId="ADAL" clId="{06DD4B85-BE8B-4C4A-8568-49DA4CE6131B}"/>
    <pc:docChg chg="undo redo custSel addSld delSld modSld sldOrd modMainMaster">
      <pc:chgData name="Wasif Talukder" userId="6366d8db-02bf-41e9-b3ca-a2b2da99feb0" providerId="ADAL" clId="{06DD4B85-BE8B-4C4A-8568-49DA4CE6131B}" dt="2024-01-29T16:48:18.997" v="10320" actId="20577"/>
      <pc:docMkLst>
        <pc:docMk/>
      </pc:docMkLst>
      <pc:sldChg chg="modSp new mod">
        <pc:chgData name="Wasif Talukder" userId="6366d8db-02bf-41e9-b3ca-a2b2da99feb0" providerId="ADAL" clId="{06DD4B85-BE8B-4C4A-8568-49DA4CE6131B}" dt="2024-01-29T16:48:18.997" v="10320" actId="20577"/>
        <pc:sldMkLst>
          <pc:docMk/>
          <pc:sldMk cId="989748387" sldId="256"/>
        </pc:sldMkLst>
        <pc:spChg chg="mod">
          <ac:chgData name="Wasif Talukder" userId="6366d8db-02bf-41e9-b3ca-a2b2da99feb0" providerId="ADAL" clId="{06DD4B85-BE8B-4C4A-8568-49DA4CE6131B}" dt="2024-01-24T21:22:47.019" v="1368" actId="2711"/>
          <ac:spMkLst>
            <pc:docMk/>
            <pc:sldMk cId="989748387" sldId="256"/>
            <ac:spMk id="2" creationId="{08F98819-8D59-13F3-C44E-581F3A722E44}"/>
          </ac:spMkLst>
        </pc:spChg>
        <pc:spChg chg="mod">
          <ac:chgData name="Wasif Talukder" userId="6366d8db-02bf-41e9-b3ca-a2b2da99feb0" providerId="ADAL" clId="{06DD4B85-BE8B-4C4A-8568-49DA4CE6131B}" dt="2024-01-29T16:48:18.997" v="10320" actId="20577"/>
          <ac:spMkLst>
            <pc:docMk/>
            <pc:sldMk cId="989748387" sldId="256"/>
            <ac:spMk id="3" creationId="{F5457AFD-8936-688A-8379-B01091457A35}"/>
          </ac:spMkLst>
        </pc:spChg>
      </pc:sldChg>
      <pc:sldChg chg="modSp new mod addCm delCm modCm modNotesTx">
        <pc:chgData name="Wasif Talukder" userId="6366d8db-02bf-41e9-b3ca-a2b2da99feb0" providerId="ADAL" clId="{06DD4B85-BE8B-4C4A-8568-49DA4CE6131B}" dt="2024-01-25T05:13:07.372" v="3725" actId="1076"/>
        <pc:sldMkLst>
          <pc:docMk/>
          <pc:sldMk cId="1651783243" sldId="257"/>
        </pc:sldMkLst>
        <pc:spChg chg="mod">
          <ac:chgData name="Wasif Talukder" userId="6366d8db-02bf-41e9-b3ca-a2b2da99feb0" providerId="ADAL" clId="{06DD4B85-BE8B-4C4A-8568-49DA4CE6131B}" dt="2024-01-24T19:25:37.406" v="626" actId="20577"/>
          <ac:spMkLst>
            <pc:docMk/>
            <pc:sldMk cId="1651783243" sldId="257"/>
            <ac:spMk id="2" creationId="{AB307919-44D8-6DE8-8E2C-16CF3BD4F4FB}"/>
          </ac:spMkLst>
        </pc:spChg>
        <pc:spChg chg="mod">
          <ac:chgData name="Wasif Talukder" userId="6366d8db-02bf-41e9-b3ca-a2b2da99feb0" providerId="ADAL" clId="{06DD4B85-BE8B-4C4A-8568-49DA4CE6131B}" dt="2024-01-25T05:13:07.372" v="3725" actId="1076"/>
          <ac:spMkLst>
            <pc:docMk/>
            <pc:sldMk cId="1651783243" sldId="257"/>
            <ac:spMk id="3" creationId="{BA5E079A-E1A3-916E-8765-39D88A84B80D}"/>
          </ac:spMkLst>
        </pc:spChg>
        <pc:extLst>
          <p:ext xmlns:p="http://schemas.openxmlformats.org/presentationml/2006/main" uri="{D6D511B9-2390-475A-947B-AFAB55BFBCF1}">
            <pc226:cmChg xmlns:pc226="http://schemas.microsoft.com/office/powerpoint/2022/06/main/command" chg="add del mod">
              <pc226:chgData name="Wasif Talukder" userId="6366d8db-02bf-41e9-b3ca-a2b2da99feb0" providerId="ADAL" clId="{06DD4B85-BE8B-4C4A-8568-49DA4CE6131B}" dt="2024-01-25T02:18:30.886" v="2083"/>
              <pc2:cmMkLst xmlns:pc2="http://schemas.microsoft.com/office/powerpoint/2019/9/main/command">
                <pc:docMk/>
                <pc:sldMk cId="1651783243" sldId="257"/>
                <pc2:cmMk id="{BCF8E979-1D89-41DE-AA5C-220A82D1C3D3}"/>
              </pc2:cmMkLst>
            </pc226:cmChg>
          </p:ext>
        </pc:extLst>
      </pc:sldChg>
      <pc:sldChg chg="modSp add del mod">
        <pc:chgData name="Wasif Talukder" userId="6366d8db-02bf-41e9-b3ca-a2b2da99feb0" providerId="ADAL" clId="{06DD4B85-BE8B-4C4A-8568-49DA4CE6131B}" dt="2024-01-25T06:52:19.989" v="6496" actId="47"/>
        <pc:sldMkLst>
          <pc:docMk/>
          <pc:sldMk cId="3391389323" sldId="258"/>
        </pc:sldMkLst>
        <pc:spChg chg="mod">
          <ac:chgData name="Wasif Talukder" userId="6366d8db-02bf-41e9-b3ca-a2b2da99feb0" providerId="ADAL" clId="{06DD4B85-BE8B-4C4A-8568-49DA4CE6131B}" dt="2024-01-24T18:59:22.676" v="211" actId="20577"/>
          <ac:spMkLst>
            <pc:docMk/>
            <pc:sldMk cId="3391389323" sldId="258"/>
            <ac:spMk id="3" creationId="{BA5E079A-E1A3-916E-8765-39D88A84B80D}"/>
          </ac:spMkLst>
        </pc:spChg>
      </pc:sldChg>
      <pc:sldChg chg="modSp add mod modNotesTx">
        <pc:chgData name="Wasif Talukder" userId="6366d8db-02bf-41e9-b3ca-a2b2da99feb0" providerId="ADAL" clId="{06DD4B85-BE8B-4C4A-8568-49DA4CE6131B}" dt="2024-01-25T07:00:36.466" v="7492" actId="20577"/>
        <pc:sldMkLst>
          <pc:docMk/>
          <pc:sldMk cId="667581994" sldId="259"/>
        </pc:sldMkLst>
        <pc:spChg chg="mod">
          <ac:chgData name="Wasif Talukder" userId="6366d8db-02bf-41e9-b3ca-a2b2da99feb0" providerId="ADAL" clId="{06DD4B85-BE8B-4C4A-8568-49DA4CE6131B}" dt="2024-01-24T18:59:43.637" v="232" actId="20577"/>
          <ac:spMkLst>
            <pc:docMk/>
            <pc:sldMk cId="667581994" sldId="259"/>
            <ac:spMk id="2" creationId="{AB307919-44D8-6DE8-8E2C-16CF3BD4F4FB}"/>
          </ac:spMkLst>
        </pc:spChg>
        <pc:spChg chg="mod">
          <ac:chgData name="Wasif Talukder" userId="6366d8db-02bf-41e9-b3ca-a2b2da99feb0" providerId="ADAL" clId="{06DD4B85-BE8B-4C4A-8568-49DA4CE6131B}" dt="2024-01-25T07:00:36.466" v="7492" actId="20577"/>
          <ac:spMkLst>
            <pc:docMk/>
            <pc:sldMk cId="667581994" sldId="259"/>
            <ac:spMk id="3" creationId="{BA5E079A-E1A3-916E-8765-39D88A84B80D}"/>
          </ac:spMkLst>
        </pc:spChg>
      </pc:sldChg>
      <pc:sldChg chg="addSp delSp modSp add mod modNotesTx">
        <pc:chgData name="Wasif Talukder" userId="6366d8db-02bf-41e9-b3ca-a2b2da99feb0" providerId="ADAL" clId="{06DD4B85-BE8B-4C4A-8568-49DA4CE6131B}" dt="2024-01-29T16:31:51.556" v="10180" actId="20577"/>
        <pc:sldMkLst>
          <pc:docMk/>
          <pc:sldMk cId="408051116" sldId="260"/>
        </pc:sldMkLst>
        <pc:spChg chg="mod">
          <ac:chgData name="Wasif Talukder" userId="6366d8db-02bf-41e9-b3ca-a2b2da99feb0" providerId="ADAL" clId="{06DD4B85-BE8B-4C4A-8568-49DA4CE6131B}" dt="2024-01-29T16:31:51.556" v="10180" actId="20577"/>
          <ac:spMkLst>
            <pc:docMk/>
            <pc:sldMk cId="408051116" sldId="260"/>
            <ac:spMk id="3" creationId="{BA5E079A-E1A3-916E-8765-39D88A84B80D}"/>
          </ac:spMkLst>
        </pc:spChg>
        <pc:spChg chg="add del mod">
          <ac:chgData name="Wasif Talukder" userId="6366d8db-02bf-41e9-b3ca-a2b2da99feb0" providerId="ADAL" clId="{06DD4B85-BE8B-4C4A-8568-49DA4CE6131B}" dt="2024-01-25T07:16:49.037" v="7881" actId="21"/>
          <ac:spMkLst>
            <pc:docMk/>
            <pc:sldMk cId="408051116" sldId="260"/>
            <ac:spMk id="5" creationId="{E4E20EC3-BDD7-2A2E-E0A4-AA1C01FDB42C}"/>
          </ac:spMkLst>
        </pc:spChg>
        <pc:spChg chg="add del mod">
          <ac:chgData name="Wasif Talukder" userId="6366d8db-02bf-41e9-b3ca-a2b2da99feb0" providerId="ADAL" clId="{06DD4B85-BE8B-4C4A-8568-49DA4CE6131B}" dt="2024-01-25T07:16:49.037" v="7881" actId="21"/>
          <ac:spMkLst>
            <pc:docMk/>
            <pc:sldMk cId="408051116" sldId="260"/>
            <ac:spMk id="8" creationId="{432195D7-3B42-F03A-82A9-57B0A2E6A13D}"/>
          </ac:spMkLst>
        </pc:spChg>
        <pc:graphicFrameChg chg="add del mod modGraphic">
          <ac:chgData name="Wasif Talukder" userId="6366d8db-02bf-41e9-b3ca-a2b2da99feb0" providerId="ADAL" clId="{06DD4B85-BE8B-4C4A-8568-49DA4CE6131B}" dt="2024-01-25T07:16:49.037" v="7881" actId="21"/>
          <ac:graphicFrameMkLst>
            <pc:docMk/>
            <pc:sldMk cId="408051116" sldId="260"/>
            <ac:graphicFrameMk id="4" creationId="{726D73DB-18A5-E9D8-7751-5161A6E02406}"/>
          </ac:graphicFrameMkLst>
        </pc:graphicFrameChg>
        <pc:cxnChg chg="add del mod">
          <ac:chgData name="Wasif Talukder" userId="6366d8db-02bf-41e9-b3ca-a2b2da99feb0" providerId="ADAL" clId="{06DD4B85-BE8B-4C4A-8568-49DA4CE6131B}" dt="2024-01-25T07:16:49.037" v="7881" actId="21"/>
          <ac:cxnSpMkLst>
            <pc:docMk/>
            <pc:sldMk cId="408051116" sldId="260"/>
            <ac:cxnSpMk id="7" creationId="{6B9FDE8F-4C50-03E1-00CC-FADCF3B51353}"/>
          </ac:cxnSpMkLst>
        </pc:cxnChg>
        <pc:cxnChg chg="add del mod">
          <ac:chgData name="Wasif Talukder" userId="6366d8db-02bf-41e9-b3ca-a2b2da99feb0" providerId="ADAL" clId="{06DD4B85-BE8B-4C4A-8568-49DA4CE6131B}" dt="2024-01-25T07:16:49.037" v="7881" actId="21"/>
          <ac:cxnSpMkLst>
            <pc:docMk/>
            <pc:sldMk cId="408051116" sldId="260"/>
            <ac:cxnSpMk id="9" creationId="{48548FDE-D641-C69A-3E99-38F01BBF7593}"/>
          </ac:cxnSpMkLst>
        </pc:cxnChg>
      </pc:sldChg>
      <pc:sldChg chg="modSp add del mod modNotesTx">
        <pc:chgData name="Wasif Talukder" userId="6366d8db-02bf-41e9-b3ca-a2b2da99feb0" providerId="ADAL" clId="{06DD4B85-BE8B-4C4A-8568-49DA4CE6131B}" dt="2024-01-25T07:11:05.784" v="7768" actId="47"/>
        <pc:sldMkLst>
          <pc:docMk/>
          <pc:sldMk cId="4084921243" sldId="261"/>
        </pc:sldMkLst>
        <pc:spChg chg="mod">
          <ac:chgData name="Wasif Talukder" userId="6366d8db-02bf-41e9-b3ca-a2b2da99feb0" providerId="ADAL" clId="{06DD4B85-BE8B-4C4A-8568-49DA4CE6131B}" dt="2024-01-24T19:03:37.620" v="558" actId="20577"/>
          <ac:spMkLst>
            <pc:docMk/>
            <pc:sldMk cId="4084921243" sldId="261"/>
            <ac:spMk id="3" creationId="{BA5E079A-E1A3-916E-8765-39D88A84B80D}"/>
          </ac:spMkLst>
        </pc:spChg>
      </pc:sldChg>
      <pc:sldChg chg="modSp add mod modNotesTx">
        <pc:chgData name="Wasif Talukder" userId="6366d8db-02bf-41e9-b3ca-a2b2da99feb0" providerId="ADAL" clId="{06DD4B85-BE8B-4C4A-8568-49DA4CE6131B}" dt="2024-01-29T16:34:34.925" v="10202" actId="20577"/>
        <pc:sldMkLst>
          <pc:docMk/>
          <pc:sldMk cId="56335011" sldId="262"/>
        </pc:sldMkLst>
        <pc:spChg chg="mod">
          <ac:chgData name="Wasif Talukder" userId="6366d8db-02bf-41e9-b3ca-a2b2da99feb0" providerId="ADAL" clId="{06DD4B85-BE8B-4C4A-8568-49DA4CE6131B}" dt="2024-01-29T16:34:34.925" v="10202" actId="20577"/>
          <ac:spMkLst>
            <pc:docMk/>
            <pc:sldMk cId="56335011" sldId="262"/>
            <ac:spMk id="3" creationId="{BA5E079A-E1A3-916E-8765-39D88A84B80D}"/>
          </ac:spMkLst>
        </pc:spChg>
      </pc:sldChg>
      <pc:sldChg chg="modSp add mod replId modNotesTx">
        <pc:chgData name="Wasif Talukder" userId="6366d8db-02bf-41e9-b3ca-a2b2da99feb0" providerId="ADAL" clId="{06DD4B85-BE8B-4C4A-8568-49DA4CE6131B}" dt="2024-01-25T07:34:42.615" v="9628" actId="20577"/>
        <pc:sldMkLst>
          <pc:docMk/>
          <pc:sldMk cId="751115222" sldId="263"/>
        </pc:sldMkLst>
        <pc:spChg chg="mod">
          <ac:chgData name="Wasif Talukder" userId="6366d8db-02bf-41e9-b3ca-a2b2da99feb0" providerId="ADAL" clId="{06DD4B85-BE8B-4C4A-8568-49DA4CE6131B}" dt="2024-01-25T07:34:42.615" v="9628" actId="20577"/>
          <ac:spMkLst>
            <pc:docMk/>
            <pc:sldMk cId="751115222" sldId="263"/>
            <ac:spMk id="3" creationId="{BA5E079A-E1A3-916E-8765-39D88A84B80D}"/>
          </ac:spMkLst>
        </pc:spChg>
      </pc:sldChg>
      <pc:sldChg chg="delSp modSp new mod">
        <pc:chgData name="Wasif Talukder" userId="6366d8db-02bf-41e9-b3ca-a2b2da99feb0" providerId="ADAL" clId="{06DD4B85-BE8B-4C4A-8568-49DA4CE6131B}" dt="2024-01-24T19:04:51.164" v="579" actId="478"/>
        <pc:sldMkLst>
          <pc:docMk/>
          <pc:sldMk cId="2232281918" sldId="264"/>
        </pc:sldMkLst>
        <pc:spChg chg="mod">
          <ac:chgData name="Wasif Talukder" userId="6366d8db-02bf-41e9-b3ca-a2b2da99feb0" providerId="ADAL" clId="{06DD4B85-BE8B-4C4A-8568-49DA4CE6131B}" dt="2024-01-24T19:04:46.040" v="578" actId="20577"/>
          <ac:spMkLst>
            <pc:docMk/>
            <pc:sldMk cId="2232281918" sldId="264"/>
            <ac:spMk id="2" creationId="{F9EC1C3E-86B0-D026-15BF-292F1AA36B81}"/>
          </ac:spMkLst>
        </pc:spChg>
        <pc:spChg chg="del">
          <ac:chgData name="Wasif Talukder" userId="6366d8db-02bf-41e9-b3ca-a2b2da99feb0" providerId="ADAL" clId="{06DD4B85-BE8B-4C4A-8568-49DA4CE6131B}" dt="2024-01-24T19:04:51.164" v="579" actId="478"/>
          <ac:spMkLst>
            <pc:docMk/>
            <pc:sldMk cId="2232281918" sldId="264"/>
            <ac:spMk id="3" creationId="{38387EC0-D3FE-6618-0A6D-CFE38D26D196}"/>
          </ac:spMkLst>
        </pc:spChg>
      </pc:sldChg>
      <pc:sldChg chg="delSp modSp new mod">
        <pc:chgData name="Wasif Talukder" userId="6366d8db-02bf-41e9-b3ca-a2b2da99feb0" providerId="ADAL" clId="{06DD4B85-BE8B-4C4A-8568-49DA4CE6131B}" dt="2024-01-24T19:06:27.359" v="606" actId="478"/>
        <pc:sldMkLst>
          <pc:docMk/>
          <pc:sldMk cId="3554948506" sldId="265"/>
        </pc:sldMkLst>
        <pc:spChg chg="mod">
          <ac:chgData name="Wasif Talukder" userId="6366d8db-02bf-41e9-b3ca-a2b2da99feb0" providerId="ADAL" clId="{06DD4B85-BE8B-4C4A-8568-49DA4CE6131B}" dt="2024-01-24T19:06:23.250" v="605" actId="20577"/>
          <ac:spMkLst>
            <pc:docMk/>
            <pc:sldMk cId="3554948506" sldId="265"/>
            <ac:spMk id="2" creationId="{C3E054A7-6727-A61F-E401-0C6D0FD960B7}"/>
          </ac:spMkLst>
        </pc:spChg>
        <pc:spChg chg="del">
          <ac:chgData name="Wasif Talukder" userId="6366d8db-02bf-41e9-b3ca-a2b2da99feb0" providerId="ADAL" clId="{06DD4B85-BE8B-4C4A-8568-49DA4CE6131B}" dt="2024-01-24T19:06:27.359" v="606" actId="478"/>
          <ac:spMkLst>
            <pc:docMk/>
            <pc:sldMk cId="3554948506" sldId="265"/>
            <ac:spMk id="3" creationId="{5390DE01-0DF7-A738-816F-854D9F129383}"/>
          </ac:spMkLst>
        </pc:spChg>
      </pc:sldChg>
      <pc:sldChg chg="modSp add mod">
        <pc:chgData name="Wasif Talukder" userId="6366d8db-02bf-41e9-b3ca-a2b2da99feb0" providerId="ADAL" clId="{06DD4B85-BE8B-4C4A-8568-49DA4CE6131B}" dt="2024-01-25T06:52:01.087" v="6492" actId="20577"/>
        <pc:sldMkLst>
          <pc:docMk/>
          <pc:sldMk cId="3402279198" sldId="266"/>
        </pc:sldMkLst>
        <pc:spChg chg="mod">
          <ac:chgData name="Wasif Talukder" userId="6366d8db-02bf-41e9-b3ca-a2b2da99feb0" providerId="ADAL" clId="{06DD4B85-BE8B-4C4A-8568-49DA4CE6131B}" dt="2024-01-25T06:52:01.087" v="6492" actId="20577"/>
          <ac:spMkLst>
            <pc:docMk/>
            <pc:sldMk cId="3402279198" sldId="266"/>
            <ac:spMk id="3" creationId="{BA5E079A-E1A3-916E-8765-39D88A84B80D}"/>
          </ac:spMkLst>
        </pc:spChg>
      </pc:sldChg>
      <pc:sldChg chg="add del">
        <pc:chgData name="Wasif Talukder" userId="6366d8db-02bf-41e9-b3ca-a2b2da99feb0" providerId="ADAL" clId="{06DD4B85-BE8B-4C4A-8568-49DA4CE6131B}" dt="2024-01-25T02:15:21.332" v="2047" actId="47"/>
        <pc:sldMkLst>
          <pc:docMk/>
          <pc:sldMk cId="366127088" sldId="267"/>
        </pc:sldMkLst>
      </pc:sldChg>
      <pc:sldChg chg="modSp add mod">
        <pc:chgData name="Wasif Talukder" userId="6366d8db-02bf-41e9-b3ca-a2b2da99feb0" providerId="ADAL" clId="{06DD4B85-BE8B-4C4A-8568-49DA4CE6131B}" dt="2024-01-25T05:12:59.795" v="3724" actId="1076"/>
        <pc:sldMkLst>
          <pc:docMk/>
          <pc:sldMk cId="1431303380" sldId="268"/>
        </pc:sldMkLst>
        <pc:spChg chg="mod">
          <ac:chgData name="Wasif Talukder" userId="6366d8db-02bf-41e9-b3ca-a2b2da99feb0" providerId="ADAL" clId="{06DD4B85-BE8B-4C4A-8568-49DA4CE6131B}" dt="2024-01-25T05:12:57.280" v="3723" actId="1076"/>
          <ac:spMkLst>
            <pc:docMk/>
            <pc:sldMk cId="1431303380" sldId="268"/>
            <ac:spMk id="2" creationId="{AB307919-44D8-6DE8-8E2C-16CF3BD4F4FB}"/>
          </ac:spMkLst>
        </pc:spChg>
        <pc:spChg chg="mod">
          <ac:chgData name="Wasif Talukder" userId="6366d8db-02bf-41e9-b3ca-a2b2da99feb0" providerId="ADAL" clId="{06DD4B85-BE8B-4C4A-8568-49DA4CE6131B}" dt="2024-01-25T05:12:59.795" v="3724" actId="1076"/>
          <ac:spMkLst>
            <pc:docMk/>
            <pc:sldMk cId="1431303380" sldId="268"/>
            <ac:spMk id="3" creationId="{BA5E079A-E1A3-916E-8765-39D88A84B80D}"/>
          </ac:spMkLst>
        </pc:spChg>
      </pc:sldChg>
      <pc:sldChg chg="addSp delSp modSp add mod">
        <pc:chgData name="Wasif Talukder" userId="6366d8db-02bf-41e9-b3ca-a2b2da99feb0" providerId="ADAL" clId="{06DD4B85-BE8B-4C4A-8568-49DA4CE6131B}" dt="2024-01-25T05:38:30.955" v="4043" actId="1076"/>
        <pc:sldMkLst>
          <pc:docMk/>
          <pc:sldMk cId="2594107037" sldId="269"/>
        </pc:sldMkLst>
        <pc:spChg chg="mod">
          <ac:chgData name="Wasif Talukder" userId="6366d8db-02bf-41e9-b3ca-a2b2da99feb0" providerId="ADAL" clId="{06DD4B85-BE8B-4C4A-8568-49DA4CE6131B}" dt="2024-01-25T04:55:14.279" v="3539" actId="1076"/>
          <ac:spMkLst>
            <pc:docMk/>
            <pc:sldMk cId="2594107037" sldId="269"/>
            <ac:spMk id="2" creationId="{AB307919-44D8-6DE8-8E2C-16CF3BD4F4FB}"/>
          </ac:spMkLst>
        </pc:spChg>
        <pc:spChg chg="mod">
          <ac:chgData name="Wasif Talukder" userId="6366d8db-02bf-41e9-b3ca-a2b2da99feb0" providerId="ADAL" clId="{06DD4B85-BE8B-4C4A-8568-49DA4CE6131B}" dt="2024-01-25T05:37:54.586" v="4035" actId="20577"/>
          <ac:spMkLst>
            <pc:docMk/>
            <pc:sldMk cId="2594107037" sldId="269"/>
            <ac:spMk id="3" creationId="{BA5E079A-E1A3-916E-8765-39D88A84B80D}"/>
          </ac:spMkLst>
        </pc:spChg>
        <pc:spChg chg="add mod">
          <ac:chgData name="Wasif Talukder" userId="6366d8db-02bf-41e9-b3ca-a2b2da99feb0" providerId="ADAL" clId="{06DD4B85-BE8B-4C4A-8568-49DA4CE6131B}" dt="2024-01-25T02:48:39.090" v="2899"/>
          <ac:spMkLst>
            <pc:docMk/>
            <pc:sldMk cId="2594107037" sldId="269"/>
            <ac:spMk id="5" creationId="{55DAB58A-A949-72FE-7DA6-E92119213B8A}"/>
          </ac:spMkLst>
        </pc:spChg>
        <pc:spChg chg="add mod">
          <ac:chgData name="Wasif Talukder" userId="6366d8db-02bf-41e9-b3ca-a2b2da99feb0" providerId="ADAL" clId="{06DD4B85-BE8B-4C4A-8568-49DA4CE6131B}" dt="2024-01-25T02:48:43.323" v="2901"/>
          <ac:spMkLst>
            <pc:docMk/>
            <pc:sldMk cId="2594107037" sldId="269"/>
            <ac:spMk id="7" creationId="{5EABBE62-CED5-98CF-DD2D-C78A4A2A3CC9}"/>
          </ac:spMkLst>
        </pc:spChg>
        <pc:spChg chg="add mod">
          <ac:chgData name="Wasif Talukder" userId="6366d8db-02bf-41e9-b3ca-a2b2da99feb0" providerId="ADAL" clId="{06DD4B85-BE8B-4C4A-8568-49DA4CE6131B}" dt="2024-01-25T04:29:46.038" v="2971"/>
          <ac:spMkLst>
            <pc:docMk/>
            <pc:sldMk cId="2594107037" sldId="269"/>
            <ac:spMk id="9" creationId="{C9714161-13E5-5855-67EC-02CCB138636C}"/>
          </ac:spMkLst>
        </pc:spChg>
        <pc:spChg chg="add mod">
          <ac:chgData name="Wasif Talukder" userId="6366d8db-02bf-41e9-b3ca-a2b2da99feb0" providerId="ADAL" clId="{06DD4B85-BE8B-4C4A-8568-49DA4CE6131B}" dt="2024-01-25T04:32:28.323" v="2991"/>
          <ac:spMkLst>
            <pc:docMk/>
            <pc:sldMk cId="2594107037" sldId="269"/>
            <ac:spMk id="11" creationId="{047A497C-ADEA-F102-63D8-753B5DE466FE}"/>
          </ac:spMkLst>
        </pc:spChg>
        <pc:spChg chg="add mod">
          <ac:chgData name="Wasif Talukder" userId="6366d8db-02bf-41e9-b3ca-a2b2da99feb0" providerId="ADAL" clId="{06DD4B85-BE8B-4C4A-8568-49DA4CE6131B}" dt="2024-01-25T04:33:20.953" v="3004"/>
          <ac:spMkLst>
            <pc:docMk/>
            <pc:sldMk cId="2594107037" sldId="269"/>
            <ac:spMk id="13" creationId="{9933D702-FA2A-D4AE-7BA3-AE2A35067BFA}"/>
          </ac:spMkLst>
        </pc:spChg>
        <pc:spChg chg="add mod">
          <ac:chgData name="Wasif Talukder" userId="6366d8db-02bf-41e9-b3ca-a2b2da99feb0" providerId="ADAL" clId="{06DD4B85-BE8B-4C4A-8568-49DA4CE6131B}" dt="2024-01-25T04:44:15.376" v="3218"/>
          <ac:spMkLst>
            <pc:docMk/>
            <pc:sldMk cId="2594107037" sldId="269"/>
            <ac:spMk id="15" creationId="{07E9F5A9-D06E-F818-B8CE-BBFF1B86FB21}"/>
          </ac:spMkLst>
        </pc:spChg>
        <pc:spChg chg="add mod">
          <ac:chgData name="Wasif Talukder" userId="6366d8db-02bf-41e9-b3ca-a2b2da99feb0" providerId="ADAL" clId="{06DD4B85-BE8B-4C4A-8568-49DA4CE6131B}" dt="2024-01-25T05:38:13.897" v="4039" actId="1076"/>
          <ac:spMkLst>
            <pc:docMk/>
            <pc:sldMk cId="2594107037" sldId="269"/>
            <ac:spMk id="24" creationId="{A47A4E5C-C1EF-8EF7-1C59-417CCEC6F485}"/>
          </ac:spMkLst>
        </pc:spChg>
        <pc:spChg chg="add mod">
          <ac:chgData name="Wasif Talukder" userId="6366d8db-02bf-41e9-b3ca-a2b2da99feb0" providerId="ADAL" clId="{06DD4B85-BE8B-4C4A-8568-49DA4CE6131B}" dt="2024-01-25T05:38:17.443" v="4040" actId="1076"/>
          <ac:spMkLst>
            <pc:docMk/>
            <pc:sldMk cId="2594107037" sldId="269"/>
            <ac:spMk id="26" creationId="{FF9BDDE5-C22F-BC8E-EBB1-932404538310}"/>
          </ac:spMkLst>
        </pc:spChg>
        <pc:spChg chg="add mod">
          <ac:chgData name="Wasif Talukder" userId="6366d8db-02bf-41e9-b3ca-a2b2da99feb0" providerId="ADAL" clId="{06DD4B85-BE8B-4C4A-8568-49DA4CE6131B}" dt="2024-01-25T05:38:26.300" v="4042" actId="1076"/>
          <ac:spMkLst>
            <pc:docMk/>
            <pc:sldMk cId="2594107037" sldId="269"/>
            <ac:spMk id="27" creationId="{E08775DA-795F-0516-0421-B963A976CCA2}"/>
          </ac:spMkLst>
        </pc:spChg>
        <pc:spChg chg="add mod">
          <ac:chgData name="Wasif Talukder" userId="6366d8db-02bf-41e9-b3ca-a2b2da99feb0" providerId="ADAL" clId="{06DD4B85-BE8B-4C4A-8568-49DA4CE6131B}" dt="2024-01-25T05:38:30.955" v="4043" actId="1076"/>
          <ac:spMkLst>
            <pc:docMk/>
            <pc:sldMk cId="2594107037" sldId="269"/>
            <ac:spMk id="28" creationId="{AE4F385C-3414-3220-6269-EC151001BAE9}"/>
          </ac:spMkLst>
        </pc:spChg>
        <pc:graphicFrameChg chg="add mod">
          <ac:chgData name="Wasif Talukder" userId="6366d8db-02bf-41e9-b3ca-a2b2da99feb0" providerId="ADAL" clId="{06DD4B85-BE8B-4C4A-8568-49DA4CE6131B}" dt="2024-01-25T02:48:37.715" v="2898"/>
          <ac:graphicFrameMkLst>
            <pc:docMk/>
            <pc:sldMk cId="2594107037" sldId="269"/>
            <ac:graphicFrameMk id="4" creationId="{A6E39692-F7EF-BB21-B14F-432625274106}"/>
          </ac:graphicFrameMkLst>
        </pc:graphicFrameChg>
        <pc:graphicFrameChg chg="add mod">
          <ac:chgData name="Wasif Talukder" userId="6366d8db-02bf-41e9-b3ca-a2b2da99feb0" providerId="ADAL" clId="{06DD4B85-BE8B-4C4A-8568-49DA4CE6131B}" dt="2024-01-25T02:48:42.620" v="2900"/>
          <ac:graphicFrameMkLst>
            <pc:docMk/>
            <pc:sldMk cId="2594107037" sldId="269"/>
            <ac:graphicFrameMk id="6" creationId="{3D7DC818-E8D1-C5BA-D17B-B0E51FDC2E43}"/>
          </ac:graphicFrameMkLst>
        </pc:graphicFrameChg>
        <pc:graphicFrameChg chg="add mod">
          <ac:chgData name="Wasif Talukder" userId="6366d8db-02bf-41e9-b3ca-a2b2da99feb0" providerId="ADAL" clId="{06DD4B85-BE8B-4C4A-8568-49DA4CE6131B}" dt="2024-01-25T04:29:44.600" v="2970"/>
          <ac:graphicFrameMkLst>
            <pc:docMk/>
            <pc:sldMk cId="2594107037" sldId="269"/>
            <ac:graphicFrameMk id="8" creationId="{DD9A312E-7BFA-AC86-81CD-7ECC8E51E9B5}"/>
          </ac:graphicFrameMkLst>
        </pc:graphicFrameChg>
        <pc:graphicFrameChg chg="add mod">
          <ac:chgData name="Wasif Talukder" userId="6366d8db-02bf-41e9-b3ca-a2b2da99feb0" providerId="ADAL" clId="{06DD4B85-BE8B-4C4A-8568-49DA4CE6131B}" dt="2024-01-25T04:32:27.120" v="2990"/>
          <ac:graphicFrameMkLst>
            <pc:docMk/>
            <pc:sldMk cId="2594107037" sldId="269"/>
            <ac:graphicFrameMk id="10" creationId="{88CC918B-0E96-DA51-73DF-043A4DA0F4A3}"/>
          </ac:graphicFrameMkLst>
        </pc:graphicFrameChg>
        <pc:graphicFrameChg chg="add mod">
          <ac:chgData name="Wasif Talukder" userId="6366d8db-02bf-41e9-b3ca-a2b2da99feb0" providerId="ADAL" clId="{06DD4B85-BE8B-4C4A-8568-49DA4CE6131B}" dt="2024-01-25T04:33:19.938" v="3003"/>
          <ac:graphicFrameMkLst>
            <pc:docMk/>
            <pc:sldMk cId="2594107037" sldId="269"/>
            <ac:graphicFrameMk id="12" creationId="{D7AF19B7-A71B-4C90-4829-E4E3E1CAF25E}"/>
          </ac:graphicFrameMkLst>
        </pc:graphicFrameChg>
        <pc:graphicFrameChg chg="add mod">
          <ac:chgData name="Wasif Talukder" userId="6366d8db-02bf-41e9-b3ca-a2b2da99feb0" providerId="ADAL" clId="{06DD4B85-BE8B-4C4A-8568-49DA4CE6131B}" dt="2024-01-25T04:44:14.220" v="3217"/>
          <ac:graphicFrameMkLst>
            <pc:docMk/>
            <pc:sldMk cId="2594107037" sldId="269"/>
            <ac:graphicFrameMk id="14" creationId="{8EC47A32-6E98-F27C-5B32-0C6BBA611268}"/>
          </ac:graphicFrameMkLst>
        </pc:graphicFrameChg>
        <pc:cxnChg chg="add del mod">
          <ac:chgData name="Wasif Talukder" userId="6366d8db-02bf-41e9-b3ca-a2b2da99feb0" providerId="ADAL" clId="{06DD4B85-BE8B-4C4A-8568-49DA4CE6131B}" dt="2024-01-25T04:54:05.232" v="3530" actId="478"/>
          <ac:cxnSpMkLst>
            <pc:docMk/>
            <pc:sldMk cId="2594107037" sldId="269"/>
            <ac:cxnSpMk id="17" creationId="{2A787C8A-B2FD-445A-21B0-851CE79036A0}"/>
          </ac:cxnSpMkLst>
        </pc:cxnChg>
      </pc:sldChg>
      <pc:sldChg chg="modSp add mod">
        <pc:chgData name="Wasif Talukder" userId="6366d8db-02bf-41e9-b3ca-a2b2da99feb0" providerId="ADAL" clId="{06DD4B85-BE8B-4C4A-8568-49DA4CE6131B}" dt="2024-01-29T16:18:57.868" v="9683" actId="20577"/>
        <pc:sldMkLst>
          <pc:docMk/>
          <pc:sldMk cId="2599111142" sldId="270"/>
        </pc:sldMkLst>
        <pc:spChg chg="mod">
          <ac:chgData name="Wasif Talukder" userId="6366d8db-02bf-41e9-b3ca-a2b2da99feb0" providerId="ADAL" clId="{06DD4B85-BE8B-4C4A-8568-49DA4CE6131B}" dt="2024-01-24T19:29:00.258" v="674" actId="20577"/>
          <ac:spMkLst>
            <pc:docMk/>
            <pc:sldMk cId="2599111142" sldId="270"/>
            <ac:spMk id="2" creationId="{AB307919-44D8-6DE8-8E2C-16CF3BD4F4FB}"/>
          </ac:spMkLst>
        </pc:spChg>
        <pc:spChg chg="mod">
          <ac:chgData name="Wasif Talukder" userId="6366d8db-02bf-41e9-b3ca-a2b2da99feb0" providerId="ADAL" clId="{06DD4B85-BE8B-4C4A-8568-49DA4CE6131B}" dt="2024-01-29T16:18:57.868" v="9683" actId="20577"/>
          <ac:spMkLst>
            <pc:docMk/>
            <pc:sldMk cId="2599111142" sldId="270"/>
            <ac:spMk id="3" creationId="{BA5E079A-E1A3-916E-8765-39D88A84B80D}"/>
          </ac:spMkLst>
        </pc:spChg>
      </pc:sldChg>
      <pc:sldChg chg="modSp add mod">
        <pc:chgData name="Wasif Talukder" userId="6366d8db-02bf-41e9-b3ca-a2b2da99feb0" providerId="ADAL" clId="{06DD4B85-BE8B-4C4A-8568-49DA4CE6131B}" dt="2024-01-29T16:19:38.863" v="9699" actId="14100"/>
        <pc:sldMkLst>
          <pc:docMk/>
          <pc:sldMk cId="3182799711" sldId="271"/>
        </pc:sldMkLst>
        <pc:spChg chg="mod">
          <ac:chgData name="Wasif Talukder" userId="6366d8db-02bf-41e9-b3ca-a2b2da99feb0" providerId="ADAL" clId="{06DD4B85-BE8B-4C4A-8568-49DA4CE6131B}" dt="2024-01-25T06:13:27.176" v="4955" actId="1076"/>
          <ac:spMkLst>
            <pc:docMk/>
            <pc:sldMk cId="3182799711" sldId="271"/>
            <ac:spMk id="2" creationId="{AB307919-44D8-6DE8-8E2C-16CF3BD4F4FB}"/>
          </ac:spMkLst>
        </pc:spChg>
        <pc:spChg chg="mod">
          <ac:chgData name="Wasif Talukder" userId="6366d8db-02bf-41e9-b3ca-a2b2da99feb0" providerId="ADAL" clId="{06DD4B85-BE8B-4C4A-8568-49DA4CE6131B}" dt="2024-01-29T16:19:38.863" v="9699" actId="14100"/>
          <ac:spMkLst>
            <pc:docMk/>
            <pc:sldMk cId="3182799711" sldId="271"/>
            <ac:spMk id="3" creationId="{BA5E079A-E1A3-916E-8765-39D88A84B80D}"/>
          </ac:spMkLst>
        </pc:spChg>
      </pc:sldChg>
      <pc:sldChg chg="addSp delSp modSp add mod">
        <pc:chgData name="Wasif Talukder" userId="6366d8db-02bf-41e9-b3ca-a2b2da99feb0" providerId="ADAL" clId="{06DD4B85-BE8B-4C4A-8568-49DA4CE6131B}" dt="2024-01-29T16:22:12.238" v="9715" actId="9405"/>
        <pc:sldMkLst>
          <pc:docMk/>
          <pc:sldMk cId="2564226576" sldId="272"/>
        </pc:sldMkLst>
        <pc:spChg chg="mod">
          <ac:chgData name="Wasif Talukder" userId="6366d8db-02bf-41e9-b3ca-a2b2da99feb0" providerId="ADAL" clId="{06DD4B85-BE8B-4C4A-8568-49DA4CE6131B}" dt="2024-01-24T19:29:40.834" v="686" actId="20577"/>
          <ac:spMkLst>
            <pc:docMk/>
            <pc:sldMk cId="2564226576" sldId="272"/>
            <ac:spMk id="2" creationId="{AB307919-44D8-6DE8-8E2C-16CF3BD4F4FB}"/>
          </ac:spMkLst>
        </pc:spChg>
        <pc:spChg chg="mod">
          <ac:chgData name="Wasif Talukder" userId="6366d8db-02bf-41e9-b3ca-a2b2da99feb0" providerId="ADAL" clId="{06DD4B85-BE8B-4C4A-8568-49DA4CE6131B}" dt="2024-01-25T06:29:51.390" v="5350" actId="20577"/>
          <ac:spMkLst>
            <pc:docMk/>
            <pc:sldMk cId="2564226576" sldId="272"/>
            <ac:spMk id="3" creationId="{BA5E079A-E1A3-916E-8765-39D88A84B80D}"/>
          </ac:spMkLst>
        </pc:spChg>
        <pc:inkChg chg="add del">
          <ac:chgData name="Wasif Talukder" userId="6366d8db-02bf-41e9-b3ca-a2b2da99feb0" providerId="ADAL" clId="{06DD4B85-BE8B-4C4A-8568-49DA4CE6131B}" dt="2024-01-29T16:22:12.238" v="9715" actId="9405"/>
          <ac:inkMkLst>
            <pc:docMk/>
            <pc:sldMk cId="2564226576" sldId="272"/>
            <ac:inkMk id="4" creationId="{BFD18714-5754-0648-1B03-8CAAB57E99CA}"/>
          </ac:inkMkLst>
        </pc:inkChg>
      </pc:sldChg>
      <pc:sldChg chg="modSp add mod ord addCm delCm modCm">
        <pc:chgData name="Wasif Talukder" userId="6366d8db-02bf-41e9-b3ca-a2b2da99feb0" providerId="ADAL" clId="{06DD4B85-BE8B-4C4A-8568-49DA4CE6131B}" dt="2024-01-25T02:14:07.761" v="2044" actId="1076"/>
        <pc:sldMkLst>
          <pc:docMk/>
          <pc:sldMk cId="4137411591" sldId="273"/>
        </pc:sldMkLst>
        <pc:spChg chg="mod">
          <ac:chgData name="Wasif Talukder" userId="6366d8db-02bf-41e9-b3ca-a2b2da99feb0" providerId="ADAL" clId="{06DD4B85-BE8B-4C4A-8568-49DA4CE6131B}" dt="2024-01-25T02:14:07.761" v="2044" actId="1076"/>
          <ac:spMkLst>
            <pc:docMk/>
            <pc:sldMk cId="4137411591" sldId="273"/>
            <ac:spMk id="3" creationId="{BA5E079A-E1A3-916E-8765-39D88A84B80D}"/>
          </ac:spMkLst>
        </pc:spChg>
        <pc:extLst>
          <p:ext xmlns:p="http://schemas.openxmlformats.org/presentationml/2006/main" uri="{D6D511B9-2390-475A-947B-AFAB55BFBCF1}">
            <pc226:cmChg xmlns:pc226="http://schemas.microsoft.com/office/powerpoint/2022/06/main/command" chg="add del mod">
              <pc226:chgData name="Wasif Talukder" userId="6366d8db-02bf-41e9-b3ca-a2b2da99feb0" providerId="ADAL" clId="{06DD4B85-BE8B-4C4A-8568-49DA4CE6131B}" dt="2024-01-25T02:13:56.605" v="2040"/>
              <pc2:cmMkLst xmlns:pc2="http://schemas.microsoft.com/office/powerpoint/2019/9/main/command">
                <pc:docMk/>
                <pc:sldMk cId="4137411591" sldId="273"/>
                <pc2:cmMk id="{CA724020-D117-4592-8005-B9095C883B82}"/>
              </pc2:cmMkLst>
            </pc226:cmChg>
          </p:ext>
        </pc:extLst>
      </pc:sldChg>
      <pc:sldChg chg="addSp delSp modSp add mod">
        <pc:chgData name="Wasif Talukder" userId="6366d8db-02bf-41e9-b3ca-a2b2da99feb0" providerId="ADAL" clId="{06DD4B85-BE8B-4C4A-8568-49DA4CE6131B}" dt="2024-01-25T04:50:38.029" v="3510" actId="22"/>
        <pc:sldMkLst>
          <pc:docMk/>
          <pc:sldMk cId="244740344" sldId="274"/>
        </pc:sldMkLst>
        <pc:spChg chg="del">
          <ac:chgData name="Wasif Talukder" userId="6366d8db-02bf-41e9-b3ca-a2b2da99feb0" providerId="ADAL" clId="{06DD4B85-BE8B-4C4A-8568-49DA4CE6131B}" dt="2024-01-25T04:50:35.296" v="3509" actId="478"/>
          <ac:spMkLst>
            <pc:docMk/>
            <pc:sldMk cId="244740344" sldId="274"/>
            <ac:spMk id="3" creationId="{BA5E079A-E1A3-916E-8765-39D88A84B80D}"/>
          </ac:spMkLst>
        </pc:spChg>
        <pc:spChg chg="add del mod">
          <ac:chgData name="Wasif Talukder" userId="6366d8db-02bf-41e9-b3ca-a2b2da99feb0" providerId="ADAL" clId="{06DD4B85-BE8B-4C4A-8568-49DA4CE6131B}" dt="2024-01-25T04:50:38.029" v="3510" actId="22"/>
          <ac:spMkLst>
            <pc:docMk/>
            <pc:sldMk cId="244740344" sldId="274"/>
            <ac:spMk id="5" creationId="{2AE57E30-F5DC-DA31-03E9-F88CCC979538}"/>
          </ac:spMkLst>
        </pc:spChg>
        <pc:picChg chg="add mod ord">
          <ac:chgData name="Wasif Talukder" userId="6366d8db-02bf-41e9-b3ca-a2b2da99feb0" providerId="ADAL" clId="{06DD4B85-BE8B-4C4A-8568-49DA4CE6131B}" dt="2024-01-25T04:50:38.029" v="3510" actId="22"/>
          <ac:picMkLst>
            <pc:docMk/>
            <pc:sldMk cId="244740344" sldId="274"/>
            <ac:picMk id="7" creationId="{DA2BFEF0-E0AA-098A-C008-1D46241C053B}"/>
          </ac:picMkLst>
        </pc:picChg>
      </pc:sldChg>
      <pc:sldChg chg="modSp add del mod">
        <pc:chgData name="Wasif Talukder" userId="6366d8db-02bf-41e9-b3ca-a2b2da99feb0" providerId="ADAL" clId="{06DD4B85-BE8B-4C4A-8568-49DA4CE6131B}" dt="2024-01-25T02:27:59.386" v="2262" actId="47"/>
        <pc:sldMkLst>
          <pc:docMk/>
          <pc:sldMk cId="3845397782" sldId="274"/>
        </pc:sldMkLst>
        <pc:spChg chg="mod">
          <ac:chgData name="Wasif Talukder" userId="6366d8db-02bf-41e9-b3ca-a2b2da99feb0" providerId="ADAL" clId="{06DD4B85-BE8B-4C4A-8568-49DA4CE6131B}" dt="2024-01-25T02:27:34.377" v="2252" actId="21"/>
          <ac:spMkLst>
            <pc:docMk/>
            <pc:sldMk cId="3845397782" sldId="274"/>
            <ac:spMk id="3" creationId="{BA5E079A-E1A3-916E-8765-39D88A84B80D}"/>
          </ac:spMkLst>
        </pc:spChg>
      </pc:sldChg>
      <pc:sldChg chg="addSp delSp modSp add mod">
        <pc:chgData name="Wasif Talukder" userId="6366d8db-02bf-41e9-b3ca-a2b2da99feb0" providerId="ADAL" clId="{06DD4B85-BE8B-4C4A-8568-49DA4CE6131B}" dt="2024-01-29T16:12:56.113" v="9643" actId="2085"/>
        <pc:sldMkLst>
          <pc:docMk/>
          <pc:sldMk cId="3544844542" sldId="275"/>
        </pc:sldMkLst>
        <pc:spChg chg="add mod">
          <ac:chgData name="Wasif Talukder" userId="6366d8db-02bf-41e9-b3ca-a2b2da99feb0" providerId="ADAL" clId="{06DD4B85-BE8B-4C4A-8568-49DA4CE6131B}" dt="2024-01-29T16:12:56.113" v="9643" actId="2085"/>
          <ac:spMkLst>
            <pc:docMk/>
            <pc:sldMk cId="3544844542" sldId="275"/>
            <ac:spMk id="3" creationId="{3E5203FE-F880-76A3-B715-E37BF51CD25E}"/>
          </ac:spMkLst>
        </pc:spChg>
        <pc:spChg chg="del">
          <ac:chgData name="Wasif Talukder" userId="6366d8db-02bf-41e9-b3ca-a2b2da99feb0" providerId="ADAL" clId="{06DD4B85-BE8B-4C4A-8568-49DA4CE6131B}" dt="2024-01-25T05:11:22.218" v="3709" actId="478"/>
          <ac:spMkLst>
            <pc:docMk/>
            <pc:sldMk cId="3544844542" sldId="275"/>
            <ac:spMk id="3" creationId="{BA5E079A-E1A3-916E-8765-39D88A84B80D}"/>
          </ac:spMkLst>
        </pc:spChg>
        <pc:spChg chg="add del mod">
          <ac:chgData name="Wasif Talukder" userId="6366d8db-02bf-41e9-b3ca-a2b2da99feb0" providerId="ADAL" clId="{06DD4B85-BE8B-4C4A-8568-49DA4CE6131B}" dt="2024-01-25T05:13:49.401" v="3726" actId="22"/>
          <ac:spMkLst>
            <pc:docMk/>
            <pc:sldMk cId="3544844542" sldId="275"/>
            <ac:spMk id="5" creationId="{B6222921-EF81-F5CB-255C-D62115413DAA}"/>
          </ac:spMkLst>
        </pc:spChg>
        <pc:spChg chg="add mod">
          <ac:chgData name="Wasif Talukder" userId="6366d8db-02bf-41e9-b3ca-a2b2da99feb0" providerId="ADAL" clId="{06DD4B85-BE8B-4C4A-8568-49DA4CE6131B}" dt="2024-01-25T05:31:48.669" v="3967" actId="1076"/>
          <ac:spMkLst>
            <pc:docMk/>
            <pc:sldMk cId="3544844542" sldId="275"/>
            <ac:spMk id="12" creationId="{45DF6348-E6F4-94EE-702D-2486FE7D03FC}"/>
          </ac:spMkLst>
        </pc:spChg>
        <pc:spChg chg="add mod">
          <ac:chgData name="Wasif Talukder" userId="6366d8db-02bf-41e9-b3ca-a2b2da99feb0" providerId="ADAL" clId="{06DD4B85-BE8B-4C4A-8568-49DA4CE6131B}" dt="2024-01-25T05:31:48.669" v="3967" actId="1076"/>
          <ac:spMkLst>
            <pc:docMk/>
            <pc:sldMk cId="3544844542" sldId="275"/>
            <ac:spMk id="13" creationId="{6115790F-9D51-36AC-A7AB-FF7D31A8D34C}"/>
          </ac:spMkLst>
        </pc:spChg>
        <pc:spChg chg="add mod">
          <ac:chgData name="Wasif Talukder" userId="6366d8db-02bf-41e9-b3ca-a2b2da99feb0" providerId="ADAL" clId="{06DD4B85-BE8B-4C4A-8568-49DA4CE6131B}" dt="2024-01-25T05:31:48.669" v="3967" actId="1076"/>
          <ac:spMkLst>
            <pc:docMk/>
            <pc:sldMk cId="3544844542" sldId="275"/>
            <ac:spMk id="14" creationId="{4CFCE82A-DA54-5A17-1F3B-2F586F2EAF1C}"/>
          </ac:spMkLst>
        </pc:spChg>
        <pc:spChg chg="add mod">
          <ac:chgData name="Wasif Talukder" userId="6366d8db-02bf-41e9-b3ca-a2b2da99feb0" providerId="ADAL" clId="{06DD4B85-BE8B-4C4A-8568-49DA4CE6131B}" dt="2024-01-25T05:31:48.669" v="3967" actId="1076"/>
          <ac:spMkLst>
            <pc:docMk/>
            <pc:sldMk cId="3544844542" sldId="275"/>
            <ac:spMk id="16" creationId="{50796EEA-6FBB-5C68-9193-28E98B75A2C6}"/>
          </ac:spMkLst>
        </pc:spChg>
        <pc:picChg chg="add mod ord">
          <ac:chgData name="Wasif Talukder" userId="6366d8db-02bf-41e9-b3ca-a2b2da99feb0" providerId="ADAL" clId="{06DD4B85-BE8B-4C4A-8568-49DA4CE6131B}" dt="2024-01-25T05:31:48.669" v="3967" actId="1076"/>
          <ac:picMkLst>
            <pc:docMk/>
            <pc:sldMk cId="3544844542" sldId="275"/>
            <ac:picMk id="7" creationId="{812E3D02-E1ED-A157-863E-D8B8D9DCFE51}"/>
          </ac:picMkLst>
        </pc:picChg>
        <pc:picChg chg="add mod">
          <ac:chgData name="Wasif Talukder" userId="6366d8db-02bf-41e9-b3ca-a2b2da99feb0" providerId="ADAL" clId="{06DD4B85-BE8B-4C4A-8568-49DA4CE6131B}" dt="2024-01-25T05:31:48.669" v="3967" actId="1076"/>
          <ac:picMkLst>
            <pc:docMk/>
            <pc:sldMk cId="3544844542" sldId="275"/>
            <ac:picMk id="9" creationId="{22FF527D-2D42-9122-7263-3D8C7156E275}"/>
          </ac:picMkLst>
        </pc:picChg>
        <pc:picChg chg="add mod">
          <ac:chgData name="Wasif Talukder" userId="6366d8db-02bf-41e9-b3ca-a2b2da99feb0" providerId="ADAL" clId="{06DD4B85-BE8B-4C4A-8568-49DA4CE6131B}" dt="2024-01-25T05:31:48.669" v="3967" actId="1076"/>
          <ac:picMkLst>
            <pc:docMk/>
            <pc:sldMk cId="3544844542" sldId="275"/>
            <ac:picMk id="11" creationId="{A0776058-FCBF-1870-6E4E-01E8ED00D875}"/>
          </ac:picMkLst>
        </pc:picChg>
      </pc:sldChg>
      <pc:sldChg chg="addSp delSp modSp add mod">
        <pc:chgData name="Wasif Talukder" userId="6366d8db-02bf-41e9-b3ca-a2b2da99feb0" providerId="ADAL" clId="{06DD4B85-BE8B-4C4A-8568-49DA4CE6131B}" dt="2024-01-29T16:16:03.276" v="9668" actId="14100"/>
        <pc:sldMkLst>
          <pc:docMk/>
          <pc:sldMk cId="3580763284" sldId="276"/>
        </pc:sldMkLst>
        <pc:spChg chg="mod">
          <ac:chgData name="Wasif Talukder" userId="6366d8db-02bf-41e9-b3ca-a2b2da99feb0" providerId="ADAL" clId="{06DD4B85-BE8B-4C4A-8568-49DA4CE6131B}" dt="2024-01-25T05:28:26.876" v="3938" actId="1076"/>
          <ac:spMkLst>
            <pc:docMk/>
            <pc:sldMk cId="3580763284" sldId="276"/>
            <ac:spMk id="2" creationId="{AB307919-44D8-6DE8-8E2C-16CF3BD4F4FB}"/>
          </ac:spMkLst>
        </pc:spChg>
        <pc:spChg chg="add mod">
          <ac:chgData name="Wasif Talukder" userId="6366d8db-02bf-41e9-b3ca-a2b2da99feb0" providerId="ADAL" clId="{06DD4B85-BE8B-4C4A-8568-49DA4CE6131B}" dt="2024-01-29T16:15:48.803" v="9645" actId="1076"/>
          <ac:spMkLst>
            <pc:docMk/>
            <pc:sldMk cId="3580763284" sldId="276"/>
            <ac:spMk id="3" creationId="{E400FA86-BF79-3A16-3E26-6E3CBE772570}"/>
          </ac:spMkLst>
        </pc:spChg>
        <pc:spChg chg="add del mod ord">
          <ac:chgData name="Wasif Talukder" userId="6366d8db-02bf-41e9-b3ca-a2b2da99feb0" providerId="ADAL" clId="{06DD4B85-BE8B-4C4A-8568-49DA4CE6131B}" dt="2024-01-25T05:28:30.797" v="3939" actId="1076"/>
          <ac:spMkLst>
            <pc:docMk/>
            <pc:sldMk cId="3580763284" sldId="276"/>
            <ac:spMk id="4" creationId="{C3B81629-2651-A7DE-15E4-CEF907ECBAA9}"/>
          </ac:spMkLst>
        </pc:spChg>
        <pc:spChg chg="add mod">
          <ac:chgData name="Wasif Talukder" userId="6366d8db-02bf-41e9-b3ca-a2b2da99feb0" providerId="ADAL" clId="{06DD4B85-BE8B-4C4A-8568-49DA4CE6131B}" dt="2024-01-29T16:16:03.276" v="9668" actId="14100"/>
          <ac:spMkLst>
            <pc:docMk/>
            <pc:sldMk cId="3580763284" sldId="276"/>
            <ac:spMk id="5" creationId="{05276577-E64C-B16E-F9F8-764361649983}"/>
          </ac:spMkLst>
        </pc:spChg>
        <pc:spChg chg="add mod">
          <ac:chgData name="Wasif Talukder" userId="6366d8db-02bf-41e9-b3ca-a2b2da99feb0" providerId="ADAL" clId="{06DD4B85-BE8B-4C4A-8568-49DA4CE6131B}" dt="2024-01-25T05:25:28.461" v="3866"/>
          <ac:spMkLst>
            <pc:docMk/>
            <pc:sldMk cId="3580763284" sldId="276"/>
            <ac:spMk id="6" creationId="{06FE4E64-BA15-AAE0-4004-6EA099BEC776}"/>
          </ac:spMkLst>
        </pc:spChg>
        <pc:spChg chg="del">
          <ac:chgData name="Wasif Talukder" userId="6366d8db-02bf-41e9-b3ca-a2b2da99feb0" providerId="ADAL" clId="{06DD4B85-BE8B-4C4A-8568-49DA4CE6131B}" dt="2024-01-25T05:24:03.465" v="3851" actId="478"/>
          <ac:spMkLst>
            <pc:docMk/>
            <pc:sldMk cId="3580763284" sldId="276"/>
            <ac:spMk id="12" creationId="{45DF6348-E6F4-94EE-702D-2486FE7D03FC}"/>
          </ac:spMkLst>
        </pc:spChg>
        <pc:spChg chg="del">
          <ac:chgData name="Wasif Talukder" userId="6366d8db-02bf-41e9-b3ca-a2b2da99feb0" providerId="ADAL" clId="{06DD4B85-BE8B-4C4A-8568-49DA4CE6131B}" dt="2024-01-25T05:24:03.465" v="3851" actId="478"/>
          <ac:spMkLst>
            <pc:docMk/>
            <pc:sldMk cId="3580763284" sldId="276"/>
            <ac:spMk id="13" creationId="{6115790F-9D51-36AC-A7AB-FF7D31A8D34C}"/>
          </ac:spMkLst>
        </pc:spChg>
        <pc:spChg chg="del">
          <ac:chgData name="Wasif Talukder" userId="6366d8db-02bf-41e9-b3ca-a2b2da99feb0" providerId="ADAL" clId="{06DD4B85-BE8B-4C4A-8568-49DA4CE6131B}" dt="2024-01-25T05:24:03.465" v="3851" actId="478"/>
          <ac:spMkLst>
            <pc:docMk/>
            <pc:sldMk cId="3580763284" sldId="276"/>
            <ac:spMk id="14" creationId="{4CFCE82A-DA54-5A17-1F3B-2F586F2EAF1C}"/>
          </ac:spMkLst>
        </pc:spChg>
        <pc:spChg chg="add del mod">
          <ac:chgData name="Wasif Talukder" userId="6366d8db-02bf-41e9-b3ca-a2b2da99feb0" providerId="ADAL" clId="{06DD4B85-BE8B-4C4A-8568-49DA4CE6131B}" dt="2024-01-25T05:24:50.232" v="3858" actId="478"/>
          <ac:spMkLst>
            <pc:docMk/>
            <pc:sldMk cId="3580763284" sldId="276"/>
            <ac:spMk id="16" creationId="{50796EEA-6FBB-5C68-9193-28E98B75A2C6}"/>
          </ac:spMkLst>
        </pc:spChg>
        <pc:graphicFrameChg chg="add mod">
          <ac:chgData name="Wasif Talukder" userId="6366d8db-02bf-41e9-b3ca-a2b2da99feb0" providerId="ADAL" clId="{06DD4B85-BE8B-4C4A-8568-49DA4CE6131B}" dt="2024-01-25T05:25:27.165" v="3865"/>
          <ac:graphicFrameMkLst>
            <pc:docMk/>
            <pc:sldMk cId="3580763284" sldId="276"/>
            <ac:graphicFrameMk id="5" creationId="{4150B8B2-E9B6-5E9D-B925-35D4C68EE860}"/>
          </ac:graphicFrameMkLst>
        </pc:graphicFrameChg>
        <pc:picChg chg="del">
          <ac:chgData name="Wasif Talukder" userId="6366d8db-02bf-41e9-b3ca-a2b2da99feb0" providerId="ADAL" clId="{06DD4B85-BE8B-4C4A-8568-49DA4CE6131B}" dt="2024-01-25T05:24:03.465" v="3851" actId="478"/>
          <ac:picMkLst>
            <pc:docMk/>
            <pc:sldMk cId="3580763284" sldId="276"/>
            <ac:picMk id="7" creationId="{812E3D02-E1ED-A157-863E-D8B8D9DCFE51}"/>
          </ac:picMkLst>
        </pc:picChg>
        <pc:picChg chg="del">
          <ac:chgData name="Wasif Talukder" userId="6366d8db-02bf-41e9-b3ca-a2b2da99feb0" providerId="ADAL" clId="{06DD4B85-BE8B-4C4A-8568-49DA4CE6131B}" dt="2024-01-25T05:24:03.465" v="3851" actId="478"/>
          <ac:picMkLst>
            <pc:docMk/>
            <pc:sldMk cId="3580763284" sldId="276"/>
            <ac:picMk id="9" creationId="{22FF527D-2D42-9122-7263-3D8C7156E275}"/>
          </ac:picMkLst>
        </pc:picChg>
        <pc:picChg chg="del">
          <ac:chgData name="Wasif Talukder" userId="6366d8db-02bf-41e9-b3ca-a2b2da99feb0" providerId="ADAL" clId="{06DD4B85-BE8B-4C4A-8568-49DA4CE6131B}" dt="2024-01-25T05:24:03.465" v="3851" actId="478"/>
          <ac:picMkLst>
            <pc:docMk/>
            <pc:sldMk cId="3580763284" sldId="276"/>
            <ac:picMk id="11" creationId="{A0776058-FCBF-1870-6E4E-01E8ED00D875}"/>
          </ac:picMkLst>
        </pc:picChg>
      </pc:sldChg>
      <pc:sldChg chg="modSp add mod">
        <pc:chgData name="Wasif Talukder" userId="6366d8db-02bf-41e9-b3ca-a2b2da99feb0" providerId="ADAL" clId="{06DD4B85-BE8B-4C4A-8568-49DA4CE6131B}" dt="2024-01-25T06:56:58.380" v="7117" actId="20577"/>
        <pc:sldMkLst>
          <pc:docMk/>
          <pc:sldMk cId="1449368549" sldId="277"/>
        </pc:sldMkLst>
        <pc:spChg chg="mod">
          <ac:chgData name="Wasif Talukder" userId="6366d8db-02bf-41e9-b3ca-a2b2da99feb0" providerId="ADAL" clId="{06DD4B85-BE8B-4C4A-8568-49DA4CE6131B}" dt="2024-01-25T06:56:58.380" v="7117" actId="20577"/>
          <ac:spMkLst>
            <pc:docMk/>
            <pc:sldMk cId="1449368549" sldId="277"/>
            <ac:spMk id="3" creationId="{BA5E079A-E1A3-916E-8765-39D88A84B80D}"/>
          </ac:spMkLst>
        </pc:spChg>
      </pc:sldChg>
      <pc:sldChg chg="addSp delSp modSp add del mod ord">
        <pc:chgData name="Wasif Talukder" userId="6366d8db-02bf-41e9-b3ca-a2b2da99feb0" providerId="ADAL" clId="{06DD4B85-BE8B-4C4A-8568-49DA4CE6131B}" dt="2024-01-25T06:22:24.653" v="5129" actId="47"/>
        <pc:sldMkLst>
          <pc:docMk/>
          <pc:sldMk cId="3218809442" sldId="277"/>
        </pc:sldMkLst>
        <pc:spChg chg="add del mod">
          <ac:chgData name="Wasif Talukder" userId="6366d8db-02bf-41e9-b3ca-a2b2da99feb0" providerId="ADAL" clId="{06DD4B85-BE8B-4C4A-8568-49DA4CE6131B}" dt="2024-01-25T06:20:53.601" v="5103" actId="478"/>
          <ac:spMkLst>
            <pc:docMk/>
            <pc:sldMk cId="3218809442" sldId="277"/>
            <ac:spMk id="4" creationId="{DA17E600-8EF3-10E2-3FE6-236424E7E169}"/>
          </ac:spMkLst>
        </pc:spChg>
        <pc:spChg chg="mod">
          <ac:chgData name="Wasif Talukder" userId="6366d8db-02bf-41e9-b3ca-a2b2da99feb0" providerId="ADAL" clId="{06DD4B85-BE8B-4C4A-8568-49DA4CE6131B}" dt="2024-01-25T06:22:18.878" v="5127" actId="21"/>
          <ac:spMkLst>
            <pc:docMk/>
            <pc:sldMk cId="3218809442" sldId="277"/>
            <ac:spMk id="12" creationId="{45DF6348-E6F4-94EE-702D-2486FE7D03FC}"/>
          </ac:spMkLst>
        </pc:spChg>
        <pc:spChg chg="mod">
          <ac:chgData name="Wasif Talukder" userId="6366d8db-02bf-41e9-b3ca-a2b2da99feb0" providerId="ADAL" clId="{06DD4B85-BE8B-4C4A-8568-49DA4CE6131B}" dt="2024-01-25T06:22:21.717" v="5128" actId="21"/>
          <ac:spMkLst>
            <pc:docMk/>
            <pc:sldMk cId="3218809442" sldId="277"/>
            <ac:spMk id="13" creationId="{6115790F-9D51-36AC-A7AB-FF7D31A8D34C}"/>
          </ac:spMkLst>
        </pc:spChg>
        <pc:spChg chg="del">
          <ac:chgData name="Wasif Talukder" userId="6366d8db-02bf-41e9-b3ca-a2b2da99feb0" providerId="ADAL" clId="{06DD4B85-BE8B-4C4A-8568-49DA4CE6131B}" dt="2024-01-25T06:20:46.183" v="5101" actId="478"/>
          <ac:spMkLst>
            <pc:docMk/>
            <pc:sldMk cId="3218809442" sldId="277"/>
            <ac:spMk id="14" creationId="{4CFCE82A-DA54-5A17-1F3B-2F586F2EAF1C}"/>
          </ac:spMkLst>
        </pc:spChg>
        <pc:picChg chg="del">
          <ac:chgData name="Wasif Talukder" userId="6366d8db-02bf-41e9-b3ca-a2b2da99feb0" providerId="ADAL" clId="{06DD4B85-BE8B-4C4A-8568-49DA4CE6131B}" dt="2024-01-25T06:20:48.198" v="5102" actId="478"/>
          <ac:picMkLst>
            <pc:docMk/>
            <pc:sldMk cId="3218809442" sldId="277"/>
            <ac:picMk id="7" creationId="{812E3D02-E1ED-A157-863E-D8B8D9DCFE51}"/>
          </ac:picMkLst>
        </pc:picChg>
        <pc:picChg chg="del">
          <ac:chgData name="Wasif Talukder" userId="6366d8db-02bf-41e9-b3ca-a2b2da99feb0" providerId="ADAL" clId="{06DD4B85-BE8B-4C4A-8568-49DA4CE6131B}" dt="2024-01-25T06:20:55.601" v="5104" actId="478"/>
          <ac:picMkLst>
            <pc:docMk/>
            <pc:sldMk cId="3218809442" sldId="277"/>
            <ac:picMk id="9" creationId="{22FF527D-2D42-9122-7263-3D8C7156E275}"/>
          </ac:picMkLst>
        </pc:picChg>
        <pc:picChg chg="del">
          <ac:chgData name="Wasif Talukder" userId="6366d8db-02bf-41e9-b3ca-a2b2da99feb0" providerId="ADAL" clId="{06DD4B85-BE8B-4C4A-8568-49DA4CE6131B}" dt="2024-01-25T06:20:46.183" v="5101" actId="478"/>
          <ac:picMkLst>
            <pc:docMk/>
            <pc:sldMk cId="3218809442" sldId="277"/>
            <ac:picMk id="11" creationId="{A0776058-FCBF-1870-6E4E-01E8ED00D875}"/>
          </ac:picMkLst>
        </pc:picChg>
      </pc:sldChg>
      <pc:sldChg chg="addSp modSp add mod ord">
        <pc:chgData name="Wasif Talukder" userId="6366d8db-02bf-41e9-b3ca-a2b2da99feb0" providerId="ADAL" clId="{06DD4B85-BE8B-4C4A-8568-49DA4CE6131B}" dt="2024-01-29T16:33:45.622" v="10192" actId="208"/>
        <pc:sldMkLst>
          <pc:docMk/>
          <pc:sldMk cId="2897307265" sldId="278"/>
        </pc:sldMkLst>
        <pc:spChg chg="mod">
          <ac:chgData name="Wasif Talukder" userId="6366d8db-02bf-41e9-b3ca-a2b2da99feb0" providerId="ADAL" clId="{06DD4B85-BE8B-4C4A-8568-49DA4CE6131B}" dt="2024-01-25T07:16:40.180" v="7880" actId="20577"/>
          <ac:spMkLst>
            <pc:docMk/>
            <pc:sldMk cId="2897307265" sldId="278"/>
            <ac:spMk id="3" creationId="{BA5E079A-E1A3-916E-8765-39D88A84B80D}"/>
          </ac:spMkLst>
        </pc:spChg>
        <pc:spChg chg="add mod">
          <ac:chgData name="Wasif Talukder" userId="6366d8db-02bf-41e9-b3ca-a2b2da99feb0" providerId="ADAL" clId="{06DD4B85-BE8B-4C4A-8568-49DA4CE6131B}" dt="2024-01-25T07:16:59.660" v="7883" actId="1076"/>
          <ac:spMkLst>
            <pc:docMk/>
            <pc:sldMk cId="2897307265" sldId="278"/>
            <ac:spMk id="5" creationId="{E4E20EC3-BDD7-2A2E-E0A4-AA1C01FDB42C}"/>
          </ac:spMkLst>
        </pc:spChg>
        <pc:spChg chg="add mod">
          <ac:chgData name="Wasif Talukder" userId="6366d8db-02bf-41e9-b3ca-a2b2da99feb0" providerId="ADAL" clId="{06DD4B85-BE8B-4C4A-8568-49DA4CE6131B}" dt="2024-01-29T16:32:35.010" v="10186" actId="1076"/>
          <ac:spMkLst>
            <pc:docMk/>
            <pc:sldMk cId="2897307265" sldId="278"/>
            <ac:spMk id="6" creationId="{21B52F2F-CDF7-7F00-B6C4-A750DBBD2E0B}"/>
          </ac:spMkLst>
        </pc:spChg>
        <pc:spChg chg="add mod">
          <ac:chgData name="Wasif Talukder" userId="6366d8db-02bf-41e9-b3ca-a2b2da99feb0" providerId="ADAL" clId="{06DD4B85-BE8B-4C4A-8568-49DA4CE6131B}" dt="2024-01-25T07:16:59.660" v="7883" actId="1076"/>
          <ac:spMkLst>
            <pc:docMk/>
            <pc:sldMk cId="2897307265" sldId="278"/>
            <ac:spMk id="8" creationId="{432195D7-3B42-F03A-82A9-57B0A2E6A13D}"/>
          </ac:spMkLst>
        </pc:spChg>
        <pc:spChg chg="add mod">
          <ac:chgData name="Wasif Talukder" userId="6366d8db-02bf-41e9-b3ca-a2b2da99feb0" providerId="ADAL" clId="{06DD4B85-BE8B-4C4A-8568-49DA4CE6131B}" dt="2024-01-25T07:17:43.543" v="7891" actId="1076"/>
          <ac:spMkLst>
            <pc:docMk/>
            <pc:sldMk cId="2897307265" sldId="278"/>
            <ac:spMk id="10" creationId="{D21B3402-9278-EAF7-690C-87D6B49E509B}"/>
          </ac:spMkLst>
        </pc:spChg>
        <pc:spChg chg="add mod">
          <ac:chgData name="Wasif Talukder" userId="6366d8db-02bf-41e9-b3ca-a2b2da99feb0" providerId="ADAL" clId="{06DD4B85-BE8B-4C4A-8568-49DA4CE6131B}" dt="2024-01-29T16:33:36.795" v="10191" actId="1076"/>
          <ac:spMkLst>
            <pc:docMk/>
            <pc:sldMk cId="2897307265" sldId="278"/>
            <ac:spMk id="13" creationId="{8A4A9DF0-D147-3245-C614-3C14C5BD4974}"/>
          </ac:spMkLst>
        </pc:spChg>
        <pc:graphicFrameChg chg="add mod">
          <ac:chgData name="Wasif Talukder" userId="6366d8db-02bf-41e9-b3ca-a2b2da99feb0" providerId="ADAL" clId="{06DD4B85-BE8B-4C4A-8568-49DA4CE6131B}" dt="2024-01-25T07:16:59.660" v="7883" actId="1076"/>
          <ac:graphicFrameMkLst>
            <pc:docMk/>
            <pc:sldMk cId="2897307265" sldId="278"/>
            <ac:graphicFrameMk id="4" creationId="{726D73DB-18A5-E9D8-7751-5161A6E02406}"/>
          </ac:graphicFrameMkLst>
        </pc:graphicFrameChg>
        <pc:cxnChg chg="add mod">
          <ac:chgData name="Wasif Talukder" userId="6366d8db-02bf-41e9-b3ca-a2b2da99feb0" providerId="ADAL" clId="{06DD4B85-BE8B-4C4A-8568-49DA4CE6131B}" dt="2024-01-25T07:16:59.660" v="7883" actId="1076"/>
          <ac:cxnSpMkLst>
            <pc:docMk/>
            <pc:sldMk cId="2897307265" sldId="278"/>
            <ac:cxnSpMk id="7" creationId="{6B9FDE8F-4C50-03E1-00CC-FADCF3B51353}"/>
          </ac:cxnSpMkLst>
        </pc:cxnChg>
        <pc:cxnChg chg="add mod">
          <ac:chgData name="Wasif Talukder" userId="6366d8db-02bf-41e9-b3ca-a2b2da99feb0" providerId="ADAL" clId="{06DD4B85-BE8B-4C4A-8568-49DA4CE6131B}" dt="2024-01-25T07:16:59.660" v="7883" actId="1076"/>
          <ac:cxnSpMkLst>
            <pc:docMk/>
            <pc:sldMk cId="2897307265" sldId="278"/>
            <ac:cxnSpMk id="9" creationId="{48548FDE-D641-C69A-3E99-38F01BBF7593}"/>
          </ac:cxnSpMkLst>
        </pc:cxnChg>
        <pc:cxnChg chg="add mod">
          <ac:chgData name="Wasif Talukder" userId="6366d8db-02bf-41e9-b3ca-a2b2da99feb0" providerId="ADAL" clId="{06DD4B85-BE8B-4C4A-8568-49DA4CE6131B}" dt="2024-01-29T16:33:45.622" v="10192" actId="208"/>
          <ac:cxnSpMkLst>
            <pc:docMk/>
            <pc:sldMk cId="2897307265" sldId="278"/>
            <ac:cxnSpMk id="12" creationId="{63A9F0FD-4524-373B-BF6C-11B19097DC67}"/>
          </ac:cxnSpMkLst>
        </pc:cxnChg>
      </pc:sldChg>
      <pc:sldChg chg="addSp delSp add mod ord">
        <pc:chgData name="Wasif Talukder" userId="6366d8db-02bf-41e9-b3ca-a2b2da99feb0" providerId="ADAL" clId="{06DD4B85-BE8B-4C4A-8568-49DA4CE6131B}" dt="2024-01-29T16:21:03.082" v="9713" actId="9405"/>
        <pc:sldMkLst>
          <pc:docMk/>
          <pc:sldMk cId="1109708997" sldId="279"/>
        </pc:sldMkLst>
        <pc:inkChg chg="add del">
          <ac:chgData name="Wasif Talukder" userId="6366d8db-02bf-41e9-b3ca-a2b2da99feb0" providerId="ADAL" clId="{06DD4B85-BE8B-4C4A-8568-49DA4CE6131B}" dt="2024-01-29T16:20:57.511" v="9712" actId="9405"/>
          <ac:inkMkLst>
            <pc:docMk/>
            <pc:sldMk cId="1109708997" sldId="279"/>
            <ac:inkMk id="4" creationId="{0115E8B7-3F2F-9930-5364-7C2373039584}"/>
          </ac:inkMkLst>
        </pc:inkChg>
        <pc:inkChg chg="add">
          <ac:chgData name="Wasif Talukder" userId="6366d8db-02bf-41e9-b3ca-a2b2da99feb0" providerId="ADAL" clId="{06DD4B85-BE8B-4C4A-8568-49DA4CE6131B}" dt="2024-01-29T16:21:03.082" v="9713" actId="9405"/>
          <ac:inkMkLst>
            <pc:docMk/>
            <pc:sldMk cId="1109708997" sldId="279"/>
            <ac:inkMk id="5" creationId="{60090095-F37E-4AD8-0C44-C566EB68AE0E}"/>
          </ac:inkMkLst>
        </pc:inkChg>
      </pc:sldChg>
      <pc:sldChg chg="add ord">
        <pc:chgData name="Wasif Talukder" userId="6366d8db-02bf-41e9-b3ca-a2b2da99feb0" providerId="ADAL" clId="{06DD4B85-BE8B-4C4A-8568-49DA4CE6131B}" dt="2024-01-29T16:20:23.477" v="9707"/>
        <pc:sldMkLst>
          <pc:docMk/>
          <pc:sldMk cId="327353942" sldId="280"/>
        </pc:sldMkLst>
      </pc:sldChg>
      <pc:sldChg chg="add ord">
        <pc:chgData name="Wasif Talukder" userId="6366d8db-02bf-41e9-b3ca-a2b2da99feb0" providerId="ADAL" clId="{06DD4B85-BE8B-4C4A-8568-49DA4CE6131B}" dt="2024-01-29T16:20:29.462" v="9710"/>
        <pc:sldMkLst>
          <pc:docMk/>
          <pc:sldMk cId="2963760051" sldId="281"/>
        </pc:sldMkLst>
      </pc:sldChg>
      <pc:sldChg chg="modSp add mod">
        <pc:chgData name="Wasif Talukder" userId="6366d8db-02bf-41e9-b3ca-a2b2da99feb0" providerId="ADAL" clId="{06DD4B85-BE8B-4C4A-8568-49DA4CE6131B}" dt="2024-01-29T16:23:09.995" v="9742" actId="20577"/>
        <pc:sldMkLst>
          <pc:docMk/>
          <pc:sldMk cId="11785040" sldId="282"/>
        </pc:sldMkLst>
        <pc:spChg chg="mod">
          <ac:chgData name="Wasif Talukder" userId="6366d8db-02bf-41e9-b3ca-a2b2da99feb0" providerId="ADAL" clId="{06DD4B85-BE8B-4C4A-8568-49DA4CE6131B}" dt="2024-01-29T16:23:09.995" v="9742" actId="20577"/>
          <ac:spMkLst>
            <pc:docMk/>
            <pc:sldMk cId="11785040" sldId="282"/>
            <ac:spMk id="3" creationId="{BA5E079A-E1A3-916E-8765-39D88A84B80D}"/>
          </ac:spMkLst>
        </pc:spChg>
      </pc:sldChg>
      <pc:sldChg chg="addSp delSp modSp add mod ord">
        <pc:chgData name="Wasif Talukder" userId="6366d8db-02bf-41e9-b3ca-a2b2da99feb0" providerId="ADAL" clId="{06DD4B85-BE8B-4C4A-8568-49DA4CE6131B}" dt="2024-01-29T16:38:26.667" v="10256" actId="1076"/>
        <pc:sldMkLst>
          <pc:docMk/>
          <pc:sldMk cId="340586823" sldId="283"/>
        </pc:sldMkLst>
        <pc:spChg chg="del">
          <ac:chgData name="Wasif Talukder" userId="6366d8db-02bf-41e9-b3ca-a2b2da99feb0" providerId="ADAL" clId="{06DD4B85-BE8B-4C4A-8568-49DA4CE6131B}" dt="2024-01-29T16:38:18.094" v="10253" actId="478"/>
          <ac:spMkLst>
            <pc:docMk/>
            <pc:sldMk cId="340586823" sldId="283"/>
            <ac:spMk id="2" creationId="{AB307919-44D8-6DE8-8E2C-16CF3BD4F4FB}"/>
          </ac:spMkLst>
        </pc:spChg>
        <pc:spChg chg="mod">
          <ac:chgData name="Wasif Talukder" userId="6366d8db-02bf-41e9-b3ca-a2b2da99feb0" providerId="ADAL" clId="{06DD4B85-BE8B-4C4A-8568-49DA4CE6131B}" dt="2024-01-29T16:38:04.431" v="10252" actId="20577"/>
          <ac:spMkLst>
            <pc:docMk/>
            <pc:sldMk cId="340586823" sldId="283"/>
            <ac:spMk id="3" creationId="{BA5E079A-E1A3-916E-8765-39D88A84B80D}"/>
          </ac:spMkLst>
        </pc:spChg>
        <pc:spChg chg="add del mod">
          <ac:chgData name="Wasif Talukder" userId="6366d8db-02bf-41e9-b3ca-a2b2da99feb0" providerId="ADAL" clId="{06DD4B85-BE8B-4C4A-8568-49DA4CE6131B}" dt="2024-01-29T16:38:22.315" v="10255" actId="478"/>
          <ac:spMkLst>
            <pc:docMk/>
            <pc:sldMk cId="340586823" sldId="283"/>
            <ac:spMk id="5" creationId="{4F9FB8C8-CD0B-42BE-CFED-91B3E3CE95AF}"/>
          </ac:spMkLst>
        </pc:spChg>
        <pc:spChg chg="add mod">
          <ac:chgData name="Wasif Talukder" userId="6366d8db-02bf-41e9-b3ca-a2b2da99feb0" providerId="ADAL" clId="{06DD4B85-BE8B-4C4A-8568-49DA4CE6131B}" dt="2024-01-29T16:38:26.667" v="10256" actId="1076"/>
          <ac:spMkLst>
            <pc:docMk/>
            <pc:sldMk cId="340586823" sldId="283"/>
            <ac:spMk id="6" creationId="{47D9CED7-23BA-74C9-F366-71DC9E57E357}"/>
          </ac:spMkLst>
        </pc:spChg>
      </pc:sldChg>
      <pc:sldMasterChg chg="modSp modSldLayout">
        <pc:chgData name="Wasif Talukder" userId="6366d8db-02bf-41e9-b3ca-a2b2da99feb0" providerId="ADAL" clId="{06DD4B85-BE8B-4C4A-8568-49DA4CE6131B}" dt="2024-01-24T21:26:14.747" v="1379" actId="255"/>
        <pc:sldMasterMkLst>
          <pc:docMk/>
          <pc:sldMasterMk cId="1965164365" sldId="2147483648"/>
        </pc:sldMasterMkLst>
        <pc:spChg chg="mod">
          <ac:chgData name="Wasif Talukder" userId="6366d8db-02bf-41e9-b3ca-a2b2da99feb0" providerId="ADAL" clId="{06DD4B85-BE8B-4C4A-8568-49DA4CE6131B}" dt="2024-01-24T21:26:09.471" v="1378" actId="255"/>
          <ac:spMkLst>
            <pc:docMk/>
            <pc:sldMasterMk cId="1965164365" sldId="2147483648"/>
            <ac:spMk id="2" creationId="{E9DC258F-C68D-FFC6-9711-318ECD0CA060}"/>
          </ac:spMkLst>
        </pc:spChg>
        <pc:spChg chg="mod">
          <ac:chgData name="Wasif Talukder" userId="6366d8db-02bf-41e9-b3ca-a2b2da99feb0" providerId="ADAL" clId="{06DD4B85-BE8B-4C4A-8568-49DA4CE6131B}" dt="2024-01-24T21:26:14.747" v="1379" actId="255"/>
          <ac:spMkLst>
            <pc:docMk/>
            <pc:sldMasterMk cId="1965164365" sldId="2147483648"/>
            <ac:spMk id="3" creationId="{A583FD30-D254-AC4E-39DF-117A972166D6}"/>
          </ac:spMkLst>
        </pc:spChg>
        <pc:sldLayoutChg chg="modSp">
          <pc:chgData name="Wasif Talukder" userId="6366d8db-02bf-41e9-b3ca-a2b2da99feb0" providerId="ADAL" clId="{06DD4B85-BE8B-4C4A-8568-49DA4CE6131B}" dt="2024-01-24T21:25:20.878" v="1377" actId="255"/>
          <pc:sldLayoutMkLst>
            <pc:docMk/>
            <pc:sldMasterMk cId="1965164365" sldId="2147483648"/>
            <pc:sldLayoutMk cId="30515265" sldId="2147483649"/>
          </pc:sldLayoutMkLst>
          <pc:spChg chg="mod">
            <ac:chgData name="Wasif Talukder" userId="6366d8db-02bf-41e9-b3ca-a2b2da99feb0" providerId="ADAL" clId="{06DD4B85-BE8B-4C4A-8568-49DA4CE6131B}" dt="2024-01-24T21:25:16.502" v="1376" actId="255"/>
            <ac:spMkLst>
              <pc:docMk/>
              <pc:sldMasterMk cId="1965164365" sldId="2147483648"/>
              <pc:sldLayoutMk cId="30515265" sldId="2147483649"/>
              <ac:spMk id="2" creationId="{681473DA-A9A8-254B-8A30-8A9A7D3C565D}"/>
            </ac:spMkLst>
          </pc:spChg>
          <pc:spChg chg="mod">
            <ac:chgData name="Wasif Talukder" userId="6366d8db-02bf-41e9-b3ca-a2b2da99feb0" providerId="ADAL" clId="{06DD4B85-BE8B-4C4A-8568-49DA4CE6131B}" dt="2024-01-24T21:25:20.878" v="1377" actId="255"/>
            <ac:spMkLst>
              <pc:docMk/>
              <pc:sldMasterMk cId="1965164365" sldId="2147483648"/>
              <pc:sldLayoutMk cId="30515265" sldId="2147483649"/>
              <ac:spMk id="3" creationId="{94E4C6AB-BD48-F5B7-EF6C-5DFAE415C720}"/>
            </ac:spMkLst>
          </pc:spChg>
        </pc:sldLayoutChg>
      </pc:sldMasterChg>
    </pc:docChg>
  </pc:docChgLst>
  <pc:docChgLst>
    <pc:chgData name="Wasif Talukder" userId="6366d8db-02bf-41e9-b3ca-a2b2da99feb0" providerId="ADAL" clId="{2550233A-99BA-457A-A8A1-ACB270DF2E73}"/>
    <pc:docChg chg="undo redo custSel addSld delSld modSld sldOrd addSection delSection modSection">
      <pc:chgData name="Wasif Talukder" userId="6366d8db-02bf-41e9-b3ca-a2b2da99feb0" providerId="ADAL" clId="{2550233A-99BA-457A-A8A1-ACB270DF2E73}" dt="2024-01-30T19:40:27.759" v="1839" actId="6549"/>
      <pc:docMkLst>
        <pc:docMk/>
      </pc:docMkLst>
      <pc:sldChg chg="addSp modSp mod ord">
        <pc:chgData name="Wasif Talukder" userId="6366d8db-02bf-41e9-b3ca-a2b2da99feb0" providerId="ADAL" clId="{2550233A-99BA-457A-A8A1-ACB270DF2E73}" dt="2024-01-29T20:59:24.832" v="1442" actId="1076"/>
        <pc:sldMkLst>
          <pc:docMk/>
          <pc:sldMk cId="1651783243" sldId="257"/>
        </pc:sldMkLst>
        <pc:spChg chg="mod">
          <ac:chgData name="Wasif Talukder" userId="6366d8db-02bf-41e9-b3ca-a2b2da99feb0" providerId="ADAL" clId="{2550233A-99BA-457A-A8A1-ACB270DF2E73}" dt="2024-01-29T20:59:13.007" v="1440" actId="14100"/>
          <ac:spMkLst>
            <pc:docMk/>
            <pc:sldMk cId="1651783243" sldId="257"/>
            <ac:spMk id="2" creationId="{AB307919-44D8-6DE8-8E2C-16CF3BD4F4FB}"/>
          </ac:spMkLst>
        </pc:spChg>
        <pc:spChg chg="mod">
          <ac:chgData name="Wasif Talukder" userId="6366d8db-02bf-41e9-b3ca-a2b2da99feb0" providerId="ADAL" clId="{2550233A-99BA-457A-A8A1-ACB270DF2E73}" dt="2024-01-29T20:59:24.832" v="1442" actId="1076"/>
          <ac:spMkLst>
            <pc:docMk/>
            <pc:sldMk cId="1651783243" sldId="257"/>
            <ac:spMk id="3" creationId="{BA5E079A-E1A3-916E-8765-39D88A84B80D}"/>
          </ac:spMkLst>
        </pc:spChg>
        <pc:spChg chg="add mod">
          <ac:chgData name="Wasif Talukder" userId="6366d8db-02bf-41e9-b3ca-a2b2da99feb0" providerId="ADAL" clId="{2550233A-99BA-457A-A8A1-ACB270DF2E73}" dt="2024-01-29T20:59:04.416" v="1439" actId="1076"/>
          <ac:spMkLst>
            <pc:docMk/>
            <pc:sldMk cId="1651783243" sldId="257"/>
            <ac:spMk id="4" creationId="{241614C0-2057-CE52-74FD-7E9C304EAA8D}"/>
          </ac:spMkLst>
        </pc:spChg>
      </pc:sldChg>
      <pc:sldChg chg="modSp mod">
        <pc:chgData name="Wasif Talukder" userId="6366d8db-02bf-41e9-b3ca-a2b2da99feb0" providerId="ADAL" clId="{2550233A-99BA-457A-A8A1-ACB270DF2E73}" dt="2024-01-30T19:37:44.966" v="1834" actId="2711"/>
        <pc:sldMkLst>
          <pc:docMk/>
          <pc:sldMk cId="3402279198" sldId="266"/>
        </pc:sldMkLst>
        <pc:spChg chg="mod">
          <ac:chgData name="Wasif Talukder" userId="6366d8db-02bf-41e9-b3ca-a2b2da99feb0" providerId="ADAL" clId="{2550233A-99BA-457A-A8A1-ACB270DF2E73}" dt="2024-01-30T19:33:07.044" v="1833" actId="1076"/>
          <ac:spMkLst>
            <pc:docMk/>
            <pc:sldMk cId="3402279198" sldId="266"/>
            <ac:spMk id="2" creationId="{AB307919-44D8-6DE8-8E2C-16CF3BD4F4FB}"/>
          </ac:spMkLst>
        </pc:spChg>
        <pc:spChg chg="mod">
          <ac:chgData name="Wasif Talukder" userId="6366d8db-02bf-41e9-b3ca-a2b2da99feb0" providerId="ADAL" clId="{2550233A-99BA-457A-A8A1-ACB270DF2E73}" dt="2024-01-30T19:37:44.966" v="1834" actId="2711"/>
          <ac:spMkLst>
            <pc:docMk/>
            <pc:sldMk cId="3402279198" sldId="266"/>
            <ac:spMk id="3" creationId="{BA5E079A-E1A3-916E-8765-39D88A84B80D}"/>
          </ac:spMkLst>
        </pc:spChg>
      </pc:sldChg>
      <pc:sldChg chg="addSp modSp mod">
        <pc:chgData name="Wasif Talukder" userId="6366d8db-02bf-41e9-b3ca-a2b2da99feb0" providerId="ADAL" clId="{2550233A-99BA-457A-A8A1-ACB270DF2E73}" dt="2024-01-29T20:51:55.425" v="1321" actId="20577"/>
        <pc:sldMkLst>
          <pc:docMk/>
          <pc:sldMk cId="1431303380" sldId="268"/>
        </pc:sldMkLst>
        <pc:spChg chg="mod">
          <ac:chgData name="Wasif Talukder" userId="6366d8db-02bf-41e9-b3ca-a2b2da99feb0" providerId="ADAL" clId="{2550233A-99BA-457A-A8A1-ACB270DF2E73}" dt="2024-01-29T19:57:49.814" v="369" actId="1076"/>
          <ac:spMkLst>
            <pc:docMk/>
            <pc:sldMk cId="1431303380" sldId="268"/>
            <ac:spMk id="2" creationId="{AB307919-44D8-6DE8-8E2C-16CF3BD4F4FB}"/>
          </ac:spMkLst>
        </pc:spChg>
        <pc:spChg chg="mod ord">
          <ac:chgData name="Wasif Talukder" userId="6366d8db-02bf-41e9-b3ca-a2b2da99feb0" providerId="ADAL" clId="{2550233A-99BA-457A-A8A1-ACB270DF2E73}" dt="2024-01-29T20:51:55.425" v="1321" actId="20577"/>
          <ac:spMkLst>
            <pc:docMk/>
            <pc:sldMk cId="1431303380" sldId="268"/>
            <ac:spMk id="3" creationId="{BA5E079A-E1A3-916E-8765-39D88A84B80D}"/>
          </ac:spMkLst>
        </pc:spChg>
        <pc:spChg chg="add mod ord">
          <ac:chgData name="Wasif Talukder" userId="6366d8db-02bf-41e9-b3ca-a2b2da99feb0" providerId="ADAL" clId="{2550233A-99BA-457A-A8A1-ACB270DF2E73}" dt="2024-01-29T20:13:07.175" v="634" actId="167"/>
          <ac:spMkLst>
            <pc:docMk/>
            <pc:sldMk cId="1431303380" sldId="268"/>
            <ac:spMk id="4" creationId="{C73D6115-DF01-EF78-A7FB-0FC77C41BC3D}"/>
          </ac:spMkLst>
        </pc:spChg>
        <pc:spChg chg="add mod">
          <ac:chgData name="Wasif Talukder" userId="6366d8db-02bf-41e9-b3ca-a2b2da99feb0" providerId="ADAL" clId="{2550233A-99BA-457A-A8A1-ACB270DF2E73}" dt="2024-01-29T20:13:19.833" v="637" actId="1036"/>
          <ac:spMkLst>
            <pc:docMk/>
            <pc:sldMk cId="1431303380" sldId="268"/>
            <ac:spMk id="5" creationId="{58CF1B0D-1E38-AD78-BEB1-CC4392602BA5}"/>
          </ac:spMkLst>
        </pc:spChg>
        <pc:spChg chg="add mod">
          <ac:chgData name="Wasif Talukder" userId="6366d8db-02bf-41e9-b3ca-a2b2da99feb0" providerId="ADAL" clId="{2550233A-99BA-457A-A8A1-ACB270DF2E73}" dt="2024-01-29T20:13:30.674" v="640" actId="207"/>
          <ac:spMkLst>
            <pc:docMk/>
            <pc:sldMk cId="1431303380" sldId="268"/>
            <ac:spMk id="6" creationId="{BE35FEA7-A81D-3BFC-DBC2-B641F9EE9AD0}"/>
          </ac:spMkLst>
        </pc:spChg>
        <pc:spChg chg="add mod">
          <ac:chgData name="Wasif Talukder" userId="6366d8db-02bf-41e9-b3ca-a2b2da99feb0" providerId="ADAL" clId="{2550233A-99BA-457A-A8A1-ACB270DF2E73}" dt="2024-01-29T20:13:39.439" v="644" actId="1038"/>
          <ac:spMkLst>
            <pc:docMk/>
            <pc:sldMk cId="1431303380" sldId="268"/>
            <ac:spMk id="7" creationId="{8FD8075D-4E39-A8E3-2F2D-608D0F2BAD25}"/>
          </ac:spMkLst>
        </pc:spChg>
      </pc:sldChg>
      <pc:sldChg chg="addSp delSp modSp mod ord">
        <pc:chgData name="Wasif Talukder" userId="6366d8db-02bf-41e9-b3ca-a2b2da99feb0" providerId="ADAL" clId="{2550233A-99BA-457A-A8A1-ACB270DF2E73}" dt="2024-01-30T19:11:01.013" v="1757" actId="20577"/>
        <pc:sldMkLst>
          <pc:docMk/>
          <pc:sldMk cId="2594107037" sldId="269"/>
        </pc:sldMkLst>
        <pc:spChg chg="mod">
          <ac:chgData name="Wasif Talukder" userId="6366d8db-02bf-41e9-b3ca-a2b2da99feb0" providerId="ADAL" clId="{2550233A-99BA-457A-A8A1-ACB270DF2E73}" dt="2024-01-29T22:20:02.566" v="1460" actId="1076"/>
          <ac:spMkLst>
            <pc:docMk/>
            <pc:sldMk cId="2594107037" sldId="269"/>
            <ac:spMk id="2" creationId="{AB307919-44D8-6DE8-8E2C-16CF3BD4F4FB}"/>
          </ac:spMkLst>
        </pc:spChg>
        <pc:spChg chg="mod">
          <ac:chgData name="Wasif Talukder" userId="6366d8db-02bf-41e9-b3ca-a2b2da99feb0" providerId="ADAL" clId="{2550233A-99BA-457A-A8A1-ACB270DF2E73}" dt="2024-01-30T19:11:01.013" v="1757" actId="20577"/>
          <ac:spMkLst>
            <pc:docMk/>
            <pc:sldMk cId="2594107037" sldId="269"/>
            <ac:spMk id="3" creationId="{BA5E079A-E1A3-916E-8765-39D88A84B80D}"/>
          </ac:spMkLst>
        </pc:spChg>
        <pc:spChg chg="mod">
          <ac:chgData name="Wasif Talukder" userId="6366d8db-02bf-41e9-b3ca-a2b2da99feb0" providerId="ADAL" clId="{2550233A-99BA-457A-A8A1-ACB270DF2E73}" dt="2024-01-29T22:20:15.958" v="1461" actId="1076"/>
          <ac:spMkLst>
            <pc:docMk/>
            <pc:sldMk cId="2594107037" sldId="269"/>
            <ac:spMk id="24" creationId="{A47A4E5C-C1EF-8EF7-1C59-417CCEC6F485}"/>
          </ac:spMkLst>
        </pc:spChg>
        <pc:spChg chg="mod">
          <ac:chgData name="Wasif Talukder" userId="6366d8db-02bf-41e9-b3ca-a2b2da99feb0" providerId="ADAL" clId="{2550233A-99BA-457A-A8A1-ACB270DF2E73}" dt="2024-01-29T22:20:15.958" v="1461" actId="1076"/>
          <ac:spMkLst>
            <pc:docMk/>
            <pc:sldMk cId="2594107037" sldId="269"/>
            <ac:spMk id="26" creationId="{FF9BDDE5-C22F-BC8E-EBB1-932404538310}"/>
          </ac:spMkLst>
        </pc:spChg>
        <pc:spChg chg="mod">
          <ac:chgData name="Wasif Talukder" userId="6366d8db-02bf-41e9-b3ca-a2b2da99feb0" providerId="ADAL" clId="{2550233A-99BA-457A-A8A1-ACB270DF2E73}" dt="2024-01-29T22:20:15.958" v="1461" actId="1076"/>
          <ac:spMkLst>
            <pc:docMk/>
            <pc:sldMk cId="2594107037" sldId="269"/>
            <ac:spMk id="27" creationId="{E08775DA-795F-0516-0421-B963A976CCA2}"/>
          </ac:spMkLst>
        </pc:spChg>
        <pc:spChg chg="mod">
          <ac:chgData name="Wasif Talukder" userId="6366d8db-02bf-41e9-b3ca-a2b2da99feb0" providerId="ADAL" clId="{2550233A-99BA-457A-A8A1-ACB270DF2E73}" dt="2024-01-29T22:20:15.958" v="1461" actId="1076"/>
          <ac:spMkLst>
            <pc:docMk/>
            <pc:sldMk cId="2594107037" sldId="269"/>
            <ac:spMk id="28" creationId="{AE4F385C-3414-3220-6269-EC151001BAE9}"/>
          </ac:spMkLst>
        </pc:spChg>
        <pc:picChg chg="add del mod">
          <ac:chgData name="Wasif Talukder" userId="6366d8db-02bf-41e9-b3ca-a2b2da99feb0" providerId="ADAL" clId="{2550233A-99BA-457A-A8A1-ACB270DF2E73}" dt="2024-01-30T01:55:03.229" v="1480" actId="478"/>
          <ac:picMkLst>
            <pc:docMk/>
            <pc:sldMk cId="2594107037" sldId="269"/>
            <ac:picMk id="4" creationId="{46AC4DB0-623B-7040-E58E-CF8798B39EB0}"/>
          </ac:picMkLst>
        </pc:picChg>
      </pc:sldChg>
      <pc:sldChg chg="modSp mod">
        <pc:chgData name="Wasif Talukder" userId="6366d8db-02bf-41e9-b3ca-a2b2da99feb0" providerId="ADAL" clId="{2550233A-99BA-457A-A8A1-ACB270DF2E73}" dt="2024-01-30T19:04:51.954" v="1713" actId="20577"/>
        <pc:sldMkLst>
          <pc:docMk/>
          <pc:sldMk cId="2599111142" sldId="270"/>
        </pc:sldMkLst>
        <pc:spChg chg="mod">
          <ac:chgData name="Wasif Talukder" userId="6366d8db-02bf-41e9-b3ca-a2b2da99feb0" providerId="ADAL" clId="{2550233A-99BA-457A-A8A1-ACB270DF2E73}" dt="2024-01-30T01:52:58.661" v="1475" actId="1076"/>
          <ac:spMkLst>
            <pc:docMk/>
            <pc:sldMk cId="2599111142" sldId="270"/>
            <ac:spMk id="2" creationId="{AB307919-44D8-6DE8-8E2C-16CF3BD4F4FB}"/>
          </ac:spMkLst>
        </pc:spChg>
        <pc:spChg chg="mod">
          <ac:chgData name="Wasif Talukder" userId="6366d8db-02bf-41e9-b3ca-a2b2da99feb0" providerId="ADAL" clId="{2550233A-99BA-457A-A8A1-ACB270DF2E73}" dt="2024-01-30T19:04:51.954" v="1713" actId="20577"/>
          <ac:spMkLst>
            <pc:docMk/>
            <pc:sldMk cId="2599111142" sldId="270"/>
            <ac:spMk id="3" creationId="{BA5E079A-E1A3-916E-8765-39D88A84B80D}"/>
          </ac:spMkLst>
        </pc:spChg>
      </pc:sldChg>
      <pc:sldChg chg="addSp modSp mod">
        <pc:chgData name="Wasif Talukder" userId="6366d8db-02bf-41e9-b3ca-a2b2da99feb0" providerId="ADAL" clId="{2550233A-99BA-457A-A8A1-ACB270DF2E73}" dt="2024-01-30T19:37:58.418" v="1836" actId="2711"/>
        <pc:sldMkLst>
          <pc:docMk/>
          <pc:sldMk cId="3182799711" sldId="271"/>
        </pc:sldMkLst>
        <pc:spChg chg="mod">
          <ac:chgData name="Wasif Talukder" userId="6366d8db-02bf-41e9-b3ca-a2b2da99feb0" providerId="ADAL" clId="{2550233A-99BA-457A-A8A1-ACB270DF2E73}" dt="2024-01-30T19:14:31.259" v="1805" actId="1076"/>
          <ac:spMkLst>
            <pc:docMk/>
            <pc:sldMk cId="3182799711" sldId="271"/>
            <ac:spMk id="2" creationId="{AB307919-44D8-6DE8-8E2C-16CF3BD4F4FB}"/>
          </ac:spMkLst>
        </pc:spChg>
        <pc:spChg chg="mod">
          <ac:chgData name="Wasif Talukder" userId="6366d8db-02bf-41e9-b3ca-a2b2da99feb0" providerId="ADAL" clId="{2550233A-99BA-457A-A8A1-ACB270DF2E73}" dt="2024-01-30T19:37:58.418" v="1836" actId="2711"/>
          <ac:spMkLst>
            <pc:docMk/>
            <pc:sldMk cId="3182799711" sldId="271"/>
            <ac:spMk id="3" creationId="{BA5E079A-E1A3-916E-8765-39D88A84B80D}"/>
          </ac:spMkLst>
        </pc:spChg>
        <pc:graphicFrameChg chg="add mod modGraphic">
          <ac:chgData name="Wasif Talukder" userId="6366d8db-02bf-41e9-b3ca-a2b2da99feb0" providerId="ADAL" clId="{2550233A-99BA-457A-A8A1-ACB270DF2E73}" dt="2024-01-30T19:14:52.669" v="1809" actId="1076"/>
          <ac:graphicFrameMkLst>
            <pc:docMk/>
            <pc:sldMk cId="3182799711" sldId="271"/>
            <ac:graphicFrameMk id="5" creationId="{FB640D7C-DE35-4CE8-35D1-B98CADB6F8A0}"/>
          </ac:graphicFrameMkLst>
        </pc:graphicFrameChg>
      </pc:sldChg>
      <pc:sldChg chg="addSp modSp mod">
        <pc:chgData name="Wasif Talukder" userId="6366d8db-02bf-41e9-b3ca-a2b2da99feb0" providerId="ADAL" clId="{2550233A-99BA-457A-A8A1-ACB270DF2E73}" dt="2024-01-30T19:37:52.477" v="1835" actId="2711"/>
        <pc:sldMkLst>
          <pc:docMk/>
          <pc:sldMk cId="2564226576" sldId="272"/>
        </pc:sldMkLst>
        <pc:spChg chg="mod">
          <ac:chgData name="Wasif Talukder" userId="6366d8db-02bf-41e9-b3ca-a2b2da99feb0" providerId="ADAL" clId="{2550233A-99BA-457A-A8A1-ACB270DF2E73}" dt="2024-01-30T19:37:52.477" v="1835" actId="2711"/>
          <ac:spMkLst>
            <pc:docMk/>
            <pc:sldMk cId="2564226576" sldId="272"/>
            <ac:spMk id="3" creationId="{BA5E079A-E1A3-916E-8765-39D88A84B80D}"/>
          </ac:spMkLst>
        </pc:spChg>
        <pc:graphicFrameChg chg="add mod modGraphic">
          <ac:chgData name="Wasif Talukder" userId="6366d8db-02bf-41e9-b3ca-a2b2da99feb0" providerId="ADAL" clId="{2550233A-99BA-457A-A8A1-ACB270DF2E73}" dt="2024-01-30T02:50:32.489" v="1544" actId="27117"/>
          <ac:graphicFrameMkLst>
            <pc:docMk/>
            <pc:sldMk cId="2564226576" sldId="272"/>
            <ac:graphicFrameMk id="4" creationId="{4D56E6F8-A16C-CC31-BC3C-09E6FB208EE8}"/>
          </ac:graphicFrameMkLst>
        </pc:graphicFrameChg>
      </pc:sldChg>
      <pc:sldChg chg="addSp modSp mod">
        <pc:chgData name="Wasif Talukder" userId="6366d8db-02bf-41e9-b3ca-a2b2da99feb0" providerId="ADAL" clId="{2550233A-99BA-457A-A8A1-ACB270DF2E73}" dt="2024-01-29T20:37:43.730" v="1198" actId="1076"/>
        <pc:sldMkLst>
          <pc:docMk/>
          <pc:sldMk cId="4137411591" sldId="273"/>
        </pc:sldMkLst>
        <pc:spChg chg="mod">
          <ac:chgData name="Wasif Talukder" userId="6366d8db-02bf-41e9-b3ca-a2b2da99feb0" providerId="ADAL" clId="{2550233A-99BA-457A-A8A1-ACB270DF2E73}" dt="2024-01-29T19:45:59.859" v="238" actId="1076"/>
          <ac:spMkLst>
            <pc:docMk/>
            <pc:sldMk cId="4137411591" sldId="273"/>
            <ac:spMk id="2" creationId="{AB307919-44D8-6DE8-8E2C-16CF3BD4F4FB}"/>
          </ac:spMkLst>
        </pc:spChg>
        <pc:spChg chg="mod">
          <ac:chgData name="Wasif Talukder" userId="6366d8db-02bf-41e9-b3ca-a2b2da99feb0" providerId="ADAL" clId="{2550233A-99BA-457A-A8A1-ACB270DF2E73}" dt="2024-01-29T20:36:09.142" v="1160" actId="20577"/>
          <ac:spMkLst>
            <pc:docMk/>
            <pc:sldMk cId="4137411591" sldId="273"/>
            <ac:spMk id="3" creationId="{BA5E079A-E1A3-916E-8765-39D88A84B80D}"/>
          </ac:spMkLst>
        </pc:spChg>
        <pc:spChg chg="add mod">
          <ac:chgData name="Wasif Talukder" userId="6366d8db-02bf-41e9-b3ca-a2b2da99feb0" providerId="ADAL" clId="{2550233A-99BA-457A-A8A1-ACB270DF2E73}" dt="2024-01-29T20:37:43.730" v="1198" actId="1076"/>
          <ac:spMkLst>
            <pc:docMk/>
            <pc:sldMk cId="4137411591" sldId="273"/>
            <ac:spMk id="4" creationId="{E1B6B36E-866B-1A11-D092-3C31D7EA31FE}"/>
          </ac:spMkLst>
        </pc:spChg>
      </pc:sldChg>
      <pc:sldChg chg="addSp delSp modSp mod">
        <pc:chgData name="Wasif Talukder" userId="6366d8db-02bf-41e9-b3ca-a2b2da99feb0" providerId="ADAL" clId="{2550233A-99BA-457A-A8A1-ACB270DF2E73}" dt="2024-01-29T22:23:41.018" v="1474" actId="14100"/>
        <pc:sldMkLst>
          <pc:docMk/>
          <pc:sldMk cId="244740344" sldId="274"/>
        </pc:sldMkLst>
        <pc:spChg chg="del">
          <ac:chgData name="Wasif Talukder" userId="6366d8db-02bf-41e9-b3ca-a2b2da99feb0" providerId="ADAL" clId="{2550233A-99BA-457A-A8A1-ACB270DF2E73}" dt="2024-01-29T22:22:47.171" v="1466" actId="478"/>
          <ac:spMkLst>
            <pc:docMk/>
            <pc:sldMk cId="244740344" sldId="274"/>
            <ac:spMk id="2" creationId="{AB307919-44D8-6DE8-8E2C-16CF3BD4F4FB}"/>
          </ac:spMkLst>
        </pc:spChg>
        <pc:spChg chg="add del mod">
          <ac:chgData name="Wasif Talukder" userId="6366d8db-02bf-41e9-b3ca-a2b2da99feb0" providerId="ADAL" clId="{2550233A-99BA-457A-A8A1-ACB270DF2E73}" dt="2024-01-29T22:22:49.909" v="1467" actId="478"/>
          <ac:spMkLst>
            <pc:docMk/>
            <pc:sldMk cId="244740344" sldId="274"/>
            <ac:spMk id="4" creationId="{99F3885D-09D2-4A92-D712-691C67FF9843}"/>
          </ac:spMkLst>
        </pc:spChg>
        <pc:spChg chg="add mod">
          <ac:chgData name="Wasif Talukder" userId="6366d8db-02bf-41e9-b3ca-a2b2da99feb0" providerId="ADAL" clId="{2550233A-99BA-457A-A8A1-ACB270DF2E73}" dt="2024-01-29T22:23:41.018" v="1474" actId="14100"/>
          <ac:spMkLst>
            <pc:docMk/>
            <pc:sldMk cId="244740344" sldId="274"/>
            <ac:spMk id="5" creationId="{ABA384DA-23C1-BE45-BE3C-25D727667318}"/>
          </ac:spMkLst>
        </pc:spChg>
        <pc:picChg chg="mod">
          <ac:chgData name="Wasif Talukder" userId="6366d8db-02bf-41e9-b3ca-a2b2da99feb0" providerId="ADAL" clId="{2550233A-99BA-457A-A8A1-ACB270DF2E73}" dt="2024-01-29T22:23:01.297" v="1470" actId="1076"/>
          <ac:picMkLst>
            <pc:docMk/>
            <pc:sldMk cId="244740344" sldId="274"/>
            <ac:picMk id="7" creationId="{DA2BFEF0-E0AA-098A-C008-1D46241C053B}"/>
          </ac:picMkLst>
        </pc:picChg>
      </pc:sldChg>
      <pc:sldChg chg="addSp modSp mod">
        <pc:chgData name="Wasif Talukder" userId="6366d8db-02bf-41e9-b3ca-a2b2da99feb0" providerId="ADAL" clId="{2550233A-99BA-457A-A8A1-ACB270DF2E73}" dt="2024-01-30T19:05:38.550" v="1716" actId="14100"/>
        <pc:sldMkLst>
          <pc:docMk/>
          <pc:sldMk cId="3544844542" sldId="275"/>
        </pc:sldMkLst>
        <pc:spChg chg="add mod">
          <ac:chgData name="Wasif Talukder" userId="6366d8db-02bf-41e9-b3ca-a2b2da99feb0" providerId="ADAL" clId="{2550233A-99BA-457A-A8A1-ACB270DF2E73}" dt="2024-01-30T19:05:38.550" v="1716" actId="14100"/>
          <ac:spMkLst>
            <pc:docMk/>
            <pc:sldMk cId="3544844542" sldId="275"/>
            <ac:spMk id="4" creationId="{4B5AC0A4-79C2-0366-99B4-188937CA7D5C}"/>
          </ac:spMkLst>
        </pc:spChg>
      </pc:sldChg>
      <pc:sldChg chg="addSp delSp modSp mod">
        <pc:chgData name="Wasif Talukder" userId="6366d8db-02bf-41e9-b3ca-a2b2da99feb0" providerId="ADAL" clId="{2550233A-99BA-457A-A8A1-ACB270DF2E73}" dt="2024-01-30T19:14:38.728" v="1807" actId="1076"/>
        <pc:sldMkLst>
          <pc:docMk/>
          <pc:sldMk cId="3580763284" sldId="276"/>
        </pc:sldMkLst>
        <pc:spChg chg="mod">
          <ac:chgData name="Wasif Talukder" userId="6366d8db-02bf-41e9-b3ca-a2b2da99feb0" providerId="ADAL" clId="{2550233A-99BA-457A-A8A1-ACB270DF2E73}" dt="2024-01-30T02:43:43.622" v="1530" actId="1036"/>
          <ac:spMkLst>
            <pc:docMk/>
            <pc:sldMk cId="3580763284" sldId="276"/>
            <ac:spMk id="3" creationId="{E400FA86-BF79-3A16-3E26-6E3CBE772570}"/>
          </ac:spMkLst>
        </pc:spChg>
        <pc:spChg chg="mod">
          <ac:chgData name="Wasif Talukder" userId="6366d8db-02bf-41e9-b3ca-a2b2da99feb0" providerId="ADAL" clId="{2550233A-99BA-457A-A8A1-ACB270DF2E73}" dt="2024-01-30T19:14:38.728" v="1807" actId="1076"/>
          <ac:spMkLst>
            <pc:docMk/>
            <pc:sldMk cId="3580763284" sldId="276"/>
            <ac:spMk id="4" creationId="{C3B81629-2651-A7DE-15E4-CEF907ECBAA9}"/>
          </ac:spMkLst>
        </pc:spChg>
        <pc:spChg chg="add mod">
          <ac:chgData name="Wasif Talukder" userId="6366d8db-02bf-41e9-b3ca-a2b2da99feb0" providerId="ADAL" clId="{2550233A-99BA-457A-A8A1-ACB270DF2E73}" dt="2024-01-30T02:43:34.141" v="1525" actId="14100"/>
          <ac:spMkLst>
            <pc:docMk/>
            <pc:sldMk cId="3580763284" sldId="276"/>
            <ac:spMk id="12" creationId="{EC887994-B1EB-6B4F-1F6C-66C9C81F25CF}"/>
          </ac:spMkLst>
        </pc:spChg>
        <pc:spChg chg="add mod">
          <ac:chgData name="Wasif Talukder" userId="6366d8db-02bf-41e9-b3ca-a2b2da99feb0" providerId="ADAL" clId="{2550233A-99BA-457A-A8A1-ACB270DF2E73}" dt="2024-01-30T19:01:59.169" v="1568" actId="20577"/>
          <ac:spMkLst>
            <pc:docMk/>
            <pc:sldMk cId="3580763284" sldId="276"/>
            <ac:spMk id="13" creationId="{B8876D1B-4779-5F5E-3370-1C8B0E2B9507}"/>
          </ac:spMkLst>
        </pc:spChg>
        <pc:spChg chg="add mod">
          <ac:chgData name="Wasif Talukder" userId="6366d8db-02bf-41e9-b3ca-a2b2da99feb0" providerId="ADAL" clId="{2550233A-99BA-457A-A8A1-ACB270DF2E73}" dt="2024-01-30T02:43:27.362" v="1522" actId="14100"/>
          <ac:spMkLst>
            <pc:docMk/>
            <pc:sldMk cId="3580763284" sldId="276"/>
            <ac:spMk id="14" creationId="{B96101F1-568F-D2BB-2CB5-2C0F95AC2A16}"/>
          </ac:spMkLst>
        </pc:spChg>
        <pc:spChg chg="add mod">
          <ac:chgData name="Wasif Talukder" userId="6366d8db-02bf-41e9-b3ca-a2b2da99feb0" providerId="ADAL" clId="{2550233A-99BA-457A-A8A1-ACB270DF2E73}" dt="2024-01-30T19:02:19.333" v="1584" actId="20577"/>
          <ac:spMkLst>
            <pc:docMk/>
            <pc:sldMk cId="3580763284" sldId="276"/>
            <ac:spMk id="15" creationId="{27C3A9A0-BFD3-49B3-A225-A84700F5F729}"/>
          </ac:spMkLst>
        </pc:spChg>
        <pc:spChg chg="add mod">
          <ac:chgData name="Wasif Talukder" userId="6366d8db-02bf-41e9-b3ca-a2b2da99feb0" providerId="ADAL" clId="{2550233A-99BA-457A-A8A1-ACB270DF2E73}" dt="2024-01-30T02:43:22.219" v="1520" actId="14100"/>
          <ac:spMkLst>
            <pc:docMk/>
            <pc:sldMk cId="3580763284" sldId="276"/>
            <ac:spMk id="16" creationId="{B31C2A52-50AE-1399-696A-1F5A2043AE81}"/>
          </ac:spMkLst>
        </pc:spChg>
        <pc:spChg chg="add mod">
          <ac:chgData name="Wasif Talukder" userId="6366d8db-02bf-41e9-b3ca-a2b2da99feb0" providerId="ADAL" clId="{2550233A-99BA-457A-A8A1-ACB270DF2E73}" dt="2024-01-30T19:02:26.615" v="1604" actId="20577"/>
          <ac:spMkLst>
            <pc:docMk/>
            <pc:sldMk cId="3580763284" sldId="276"/>
            <ac:spMk id="17" creationId="{C558997B-D7AF-AF60-2C73-5785B3A35266}"/>
          </ac:spMkLst>
        </pc:spChg>
        <pc:graphicFrameChg chg="add del mod modGraphic">
          <ac:chgData name="Wasif Talukder" userId="6366d8db-02bf-41e9-b3ca-a2b2da99feb0" providerId="ADAL" clId="{2550233A-99BA-457A-A8A1-ACB270DF2E73}" dt="2024-01-30T02:39:34.628" v="1496" actId="478"/>
          <ac:graphicFrameMkLst>
            <pc:docMk/>
            <pc:sldMk cId="3580763284" sldId="276"/>
            <ac:graphicFrameMk id="7" creationId="{81F909B7-A344-446F-56D8-7D512EACA0CC}"/>
          </ac:graphicFrameMkLst>
        </pc:graphicFrameChg>
        <pc:graphicFrameChg chg="add del mod modGraphic">
          <ac:chgData name="Wasif Talukder" userId="6366d8db-02bf-41e9-b3ca-a2b2da99feb0" providerId="ADAL" clId="{2550233A-99BA-457A-A8A1-ACB270DF2E73}" dt="2024-01-30T02:41:03.031" v="1501" actId="478"/>
          <ac:graphicFrameMkLst>
            <pc:docMk/>
            <pc:sldMk cId="3580763284" sldId="276"/>
            <ac:graphicFrameMk id="9" creationId="{43A50B1D-9209-5EAC-A99F-BB71777E6CF0}"/>
          </ac:graphicFrameMkLst>
        </pc:graphicFrameChg>
        <pc:graphicFrameChg chg="add mod modGraphic">
          <ac:chgData name="Wasif Talukder" userId="6366d8db-02bf-41e9-b3ca-a2b2da99feb0" providerId="ADAL" clId="{2550233A-99BA-457A-A8A1-ACB270DF2E73}" dt="2024-01-30T02:50:24.310" v="1542" actId="27117"/>
          <ac:graphicFrameMkLst>
            <pc:docMk/>
            <pc:sldMk cId="3580763284" sldId="276"/>
            <ac:graphicFrameMk id="11" creationId="{A4B9AD43-A7B5-B1A8-0DF0-E66A60D97570}"/>
          </ac:graphicFrameMkLst>
        </pc:graphicFrameChg>
      </pc:sldChg>
      <pc:sldChg chg="modSp mod">
        <pc:chgData name="Wasif Talukder" userId="6366d8db-02bf-41e9-b3ca-a2b2da99feb0" providerId="ADAL" clId="{2550233A-99BA-457A-A8A1-ACB270DF2E73}" dt="2024-01-30T19:38:43.500" v="1838" actId="20577"/>
        <pc:sldMkLst>
          <pc:docMk/>
          <pc:sldMk cId="1449368549" sldId="277"/>
        </pc:sldMkLst>
        <pc:spChg chg="mod">
          <ac:chgData name="Wasif Talukder" userId="6366d8db-02bf-41e9-b3ca-a2b2da99feb0" providerId="ADAL" clId="{2550233A-99BA-457A-A8A1-ACB270DF2E73}" dt="2024-01-30T19:38:43.500" v="1838" actId="20577"/>
          <ac:spMkLst>
            <pc:docMk/>
            <pc:sldMk cId="1449368549" sldId="277"/>
            <ac:spMk id="3" creationId="{BA5E079A-E1A3-916E-8765-39D88A84B80D}"/>
          </ac:spMkLst>
        </pc:spChg>
      </pc:sldChg>
      <pc:sldChg chg="delSp del mod">
        <pc:chgData name="Wasif Talukder" userId="6366d8db-02bf-41e9-b3ca-a2b2da99feb0" providerId="ADAL" clId="{2550233A-99BA-457A-A8A1-ACB270DF2E73}" dt="2024-01-30T02:38:10.086" v="1488" actId="47"/>
        <pc:sldMkLst>
          <pc:docMk/>
          <pc:sldMk cId="1109708997" sldId="279"/>
        </pc:sldMkLst>
        <pc:inkChg chg="del">
          <ac:chgData name="Wasif Talukder" userId="6366d8db-02bf-41e9-b3ca-a2b2da99feb0" providerId="ADAL" clId="{2550233A-99BA-457A-A8A1-ACB270DF2E73}" dt="2024-01-30T02:38:02.783" v="1487" actId="478"/>
          <ac:inkMkLst>
            <pc:docMk/>
            <pc:sldMk cId="1109708997" sldId="279"/>
            <ac:inkMk id="5" creationId="{60090095-F37E-4AD8-0C44-C566EB68AE0E}"/>
          </ac:inkMkLst>
        </pc:inkChg>
      </pc:sldChg>
      <pc:sldChg chg="del">
        <pc:chgData name="Wasif Talukder" userId="6366d8db-02bf-41e9-b3ca-a2b2da99feb0" providerId="ADAL" clId="{2550233A-99BA-457A-A8A1-ACB270DF2E73}" dt="2024-01-30T02:38:36.133" v="1492" actId="47"/>
        <pc:sldMkLst>
          <pc:docMk/>
          <pc:sldMk cId="327353942" sldId="280"/>
        </pc:sldMkLst>
      </pc:sldChg>
      <pc:sldChg chg="add del">
        <pc:chgData name="Wasif Talukder" userId="6366d8db-02bf-41e9-b3ca-a2b2da99feb0" providerId="ADAL" clId="{2550233A-99BA-457A-A8A1-ACB270DF2E73}" dt="2024-01-30T02:38:29.386" v="1491" actId="47"/>
        <pc:sldMkLst>
          <pc:docMk/>
          <pc:sldMk cId="2963760051" sldId="281"/>
        </pc:sldMkLst>
      </pc:sldChg>
      <pc:sldChg chg="del">
        <pc:chgData name="Wasif Talukder" userId="6366d8db-02bf-41e9-b3ca-a2b2da99feb0" providerId="ADAL" clId="{2550233A-99BA-457A-A8A1-ACB270DF2E73}" dt="2024-01-29T19:40:31.665" v="202" actId="47"/>
        <pc:sldMkLst>
          <pc:docMk/>
          <pc:sldMk cId="11785040" sldId="282"/>
        </pc:sldMkLst>
      </pc:sldChg>
      <pc:sldChg chg="modSp mod">
        <pc:chgData name="Wasif Talukder" userId="6366d8db-02bf-41e9-b3ca-a2b2da99feb0" providerId="ADAL" clId="{2550233A-99BA-457A-A8A1-ACB270DF2E73}" dt="2024-01-30T19:40:27.759" v="1839" actId="6549"/>
        <pc:sldMkLst>
          <pc:docMk/>
          <pc:sldMk cId="340586823" sldId="283"/>
        </pc:sldMkLst>
        <pc:spChg chg="mod">
          <ac:chgData name="Wasif Talukder" userId="6366d8db-02bf-41e9-b3ca-a2b2da99feb0" providerId="ADAL" clId="{2550233A-99BA-457A-A8A1-ACB270DF2E73}" dt="2024-01-30T19:40:27.759" v="1839" actId="6549"/>
          <ac:spMkLst>
            <pc:docMk/>
            <pc:sldMk cId="340586823" sldId="283"/>
            <ac:spMk id="3" creationId="{BA5E079A-E1A3-916E-8765-39D88A84B80D}"/>
          </ac:spMkLst>
        </pc:spChg>
      </pc:sldChg>
      <pc:sldChg chg="addSp modSp add mod">
        <pc:chgData name="Wasif Talukder" userId="6366d8db-02bf-41e9-b3ca-a2b2da99feb0" providerId="ADAL" clId="{2550233A-99BA-457A-A8A1-ACB270DF2E73}" dt="2024-01-29T22:22:35.148" v="1465" actId="20577"/>
        <pc:sldMkLst>
          <pc:docMk/>
          <pc:sldMk cId="1133924662" sldId="284"/>
        </pc:sldMkLst>
        <pc:spChg chg="mod">
          <ac:chgData name="Wasif Talukder" userId="6366d8db-02bf-41e9-b3ca-a2b2da99feb0" providerId="ADAL" clId="{2550233A-99BA-457A-A8A1-ACB270DF2E73}" dt="2024-01-29T19:59:22.403" v="405" actId="1076"/>
          <ac:spMkLst>
            <pc:docMk/>
            <pc:sldMk cId="1133924662" sldId="284"/>
            <ac:spMk id="2" creationId="{AB307919-44D8-6DE8-8E2C-16CF3BD4F4FB}"/>
          </ac:spMkLst>
        </pc:spChg>
        <pc:spChg chg="mod ord">
          <ac:chgData name="Wasif Talukder" userId="6366d8db-02bf-41e9-b3ca-a2b2da99feb0" providerId="ADAL" clId="{2550233A-99BA-457A-A8A1-ACB270DF2E73}" dt="2024-01-29T20:55:55.256" v="1350" actId="1076"/>
          <ac:spMkLst>
            <pc:docMk/>
            <pc:sldMk cId="1133924662" sldId="284"/>
            <ac:spMk id="3" creationId="{BA5E079A-E1A3-916E-8765-39D88A84B80D}"/>
          </ac:spMkLst>
        </pc:spChg>
        <pc:spChg chg="add mod">
          <ac:chgData name="Wasif Talukder" userId="6366d8db-02bf-41e9-b3ca-a2b2da99feb0" providerId="ADAL" clId="{2550233A-99BA-457A-A8A1-ACB270DF2E73}" dt="2024-01-29T20:14:37.942" v="646" actId="1076"/>
          <ac:spMkLst>
            <pc:docMk/>
            <pc:sldMk cId="1133924662" sldId="284"/>
            <ac:spMk id="5" creationId="{29007189-90C5-438F-0429-198AD5F54C81}"/>
          </ac:spMkLst>
        </pc:spChg>
        <pc:spChg chg="add mod">
          <ac:chgData name="Wasif Talukder" userId="6366d8db-02bf-41e9-b3ca-a2b2da99feb0" providerId="ADAL" clId="{2550233A-99BA-457A-A8A1-ACB270DF2E73}" dt="2024-01-29T20:14:37.942" v="646" actId="1076"/>
          <ac:spMkLst>
            <pc:docMk/>
            <pc:sldMk cId="1133924662" sldId="284"/>
            <ac:spMk id="7" creationId="{E2425B30-6F8A-B51C-CEAB-A74C593CCBB3}"/>
          </ac:spMkLst>
        </pc:spChg>
        <pc:spChg chg="add mod">
          <ac:chgData name="Wasif Talukder" userId="6366d8db-02bf-41e9-b3ca-a2b2da99feb0" providerId="ADAL" clId="{2550233A-99BA-457A-A8A1-ACB270DF2E73}" dt="2024-01-29T22:22:35.148" v="1465" actId="20577"/>
          <ac:spMkLst>
            <pc:docMk/>
            <pc:sldMk cId="1133924662" sldId="284"/>
            <ac:spMk id="9" creationId="{AF42EB90-0E14-F9A4-3B04-729494701009}"/>
          </ac:spMkLst>
        </pc:spChg>
        <pc:graphicFrameChg chg="add mod modGraphic">
          <ac:chgData name="Wasif Talukder" userId="6366d8db-02bf-41e9-b3ca-a2b2da99feb0" providerId="ADAL" clId="{2550233A-99BA-457A-A8A1-ACB270DF2E73}" dt="2024-01-29T20:14:37.942" v="646" actId="1076"/>
          <ac:graphicFrameMkLst>
            <pc:docMk/>
            <pc:sldMk cId="1133924662" sldId="284"/>
            <ac:graphicFrameMk id="4" creationId="{56AA0707-876D-C90C-F386-42B9F6CB4902}"/>
          </ac:graphicFrameMkLst>
        </pc:graphicFrameChg>
        <pc:cxnChg chg="add mod">
          <ac:chgData name="Wasif Talukder" userId="6366d8db-02bf-41e9-b3ca-a2b2da99feb0" providerId="ADAL" clId="{2550233A-99BA-457A-A8A1-ACB270DF2E73}" dt="2024-01-29T20:14:37.942" v="646" actId="1076"/>
          <ac:cxnSpMkLst>
            <pc:docMk/>
            <pc:sldMk cId="1133924662" sldId="284"/>
            <ac:cxnSpMk id="6" creationId="{8141C17F-1261-5469-C9ED-AC2566F6E317}"/>
          </ac:cxnSpMkLst>
        </pc:cxnChg>
        <pc:cxnChg chg="add mod">
          <ac:chgData name="Wasif Talukder" userId="6366d8db-02bf-41e9-b3ca-a2b2da99feb0" providerId="ADAL" clId="{2550233A-99BA-457A-A8A1-ACB270DF2E73}" dt="2024-01-29T20:14:37.942" v="646" actId="1076"/>
          <ac:cxnSpMkLst>
            <pc:docMk/>
            <pc:sldMk cId="1133924662" sldId="284"/>
            <ac:cxnSpMk id="8" creationId="{8BF3E5AD-D02C-A891-53D4-487D1A611B01}"/>
          </ac:cxnSpMkLst>
        </pc:cxnChg>
      </pc:sldChg>
      <pc:sldChg chg="addSp delSp modSp add mod">
        <pc:chgData name="Wasif Talukder" userId="6366d8db-02bf-41e9-b3ca-a2b2da99feb0" providerId="ADAL" clId="{2550233A-99BA-457A-A8A1-ACB270DF2E73}" dt="2024-01-30T19:20:15.109" v="1831" actId="14100"/>
        <pc:sldMkLst>
          <pc:docMk/>
          <pc:sldMk cId="1642749911" sldId="285"/>
        </pc:sldMkLst>
        <pc:spChg chg="del">
          <ac:chgData name="Wasif Talukder" userId="6366d8db-02bf-41e9-b3ca-a2b2da99feb0" providerId="ADAL" clId="{2550233A-99BA-457A-A8A1-ACB270DF2E73}" dt="2024-01-30T19:19:54.285" v="1824" actId="478"/>
          <ac:spMkLst>
            <pc:docMk/>
            <pc:sldMk cId="1642749911" sldId="285"/>
            <ac:spMk id="2" creationId="{AB307919-44D8-6DE8-8E2C-16CF3BD4F4FB}"/>
          </ac:spMkLst>
        </pc:spChg>
        <pc:spChg chg="del">
          <ac:chgData name="Wasif Talukder" userId="6366d8db-02bf-41e9-b3ca-a2b2da99feb0" providerId="ADAL" clId="{2550233A-99BA-457A-A8A1-ACB270DF2E73}" dt="2024-01-30T19:19:37.857" v="1823" actId="478"/>
          <ac:spMkLst>
            <pc:docMk/>
            <pc:sldMk cId="1642749911" sldId="285"/>
            <ac:spMk id="3" creationId="{BA5E079A-E1A3-916E-8765-39D88A84B80D}"/>
          </ac:spMkLst>
        </pc:spChg>
        <pc:spChg chg="add del mod">
          <ac:chgData name="Wasif Talukder" userId="6366d8db-02bf-41e9-b3ca-a2b2da99feb0" providerId="ADAL" clId="{2550233A-99BA-457A-A8A1-ACB270DF2E73}" dt="2024-01-30T19:19:56.548" v="1825" actId="22"/>
          <ac:spMkLst>
            <pc:docMk/>
            <pc:sldMk cId="1642749911" sldId="285"/>
            <ac:spMk id="6" creationId="{A5B1DAC2-702A-3F48-6E43-8637EC919CBA}"/>
          </ac:spMkLst>
        </pc:spChg>
        <pc:spChg chg="add del mod">
          <ac:chgData name="Wasif Talukder" userId="6366d8db-02bf-41e9-b3ca-a2b2da99feb0" providerId="ADAL" clId="{2550233A-99BA-457A-A8A1-ACB270DF2E73}" dt="2024-01-30T19:20:00.179" v="1826" actId="478"/>
          <ac:spMkLst>
            <pc:docMk/>
            <pc:sldMk cId="1642749911" sldId="285"/>
            <ac:spMk id="8" creationId="{F9939963-5465-1C6C-5CBE-9BA096B6D076}"/>
          </ac:spMkLst>
        </pc:spChg>
        <pc:graphicFrameChg chg="del">
          <ac:chgData name="Wasif Talukder" userId="6366d8db-02bf-41e9-b3ca-a2b2da99feb0" providerId="ADAL" clId="{2550233A-99BA-457A-A8A1-ACB270DF2E73}" dt="2024-01-30T19:19:37.857" v="1823" actId="478"/>
          <ac:graphicFrameMkLst>
            <pc:docMk/>
            <pc:sldMk cId="1642749911" sldId="285"/>
            <ac:graphicFrameMk id="4" creationId="{4D56E6F8-A16C-CC31-BC3C-09E6FB208EE8}"/>
          </ac:graphicFrameMkLst>
        </pc:graphicFrameChg>
        <pc:picChg chg="add mod ord">
          <ac:chgData name="Wasif Talukder" userId="6366d8db-02bf-41e9-b3ca-a2b2da99feb0" providerId="ADAL" clId="{2550233A-99BA-457A-A8A1-ACB270DF2E73}" dt="2024-01-30T19:20:15.109" v="1831" actId="14100"/>
          <ac:picMkLst>
            <pc:docMk/>
            <pc:sldMk cId="1642749911" sldId="285"/>
            <ac:picMk id="10" creationId="{29D3FE34-C198-E0C8-F598-24E7B0C4414F}"/>
          </ac:picMkLst>
        </pc:picChg>
      </pc:sldChg>
      <pc:sldChg chg="addSp delSp modSp new add del mod">
        <pc:chgData name="Wasif Talukder" userId="6366d8db-02bf-41e9-b3ca-a2b2da99feb0" providerId="ADAL" clId="{2550233A-99BA-457A-A8A1-ACB270DF2E73}" dt="2024-01-30T02:53:04.883" v="1550" actId="27022"/>
        <pc:sldMkLst>
          <pc:docMk/>
          <pc:sldMk cId="3903970105" sldId="285"/>
        </pc:sldMkLst>
        <pc:graphicFrameChg chg="add del modGraphic">
          <ac:chgData name="Wasif Talukder" userId="6366d8db-02bf-41e9-b3ca-a2b2da99feb0" providerId="ADAL" clId="{2550233A-99BA-457A-A8A1-ACB270DF2E73}" dt="2024-01-30T02:53:04.883" v="1550" actId="27022"/>
          <ac:graphicFrameMkLst>
            <pc:docMk/>
            <pc:sldMk cId="3903970105" sldId="285"/>
            <ac:graphicFrameMk id="5" creationId="{AF6DAFB6-56D2-4243-E66B-7B2405750D2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6685B-E7F2-4D7C-9F97-2FDAF95B74DA}"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03537-FE4C-4FD1-A378-D562F6892F44}" type="slidenum">
              <a:rPr lang="en-US" smtClean="0"/>
              <a:t>‹#›</a:t>
            </a:fld>
            <a:endParaRPr lang="en-US"/>
          </a:p>
        </p:txBody>
      </p:sp>
    </p:spTree>
    <p:extLst>
      <p:ext uri="{BB962C8B-B14F-4D97-AF65-F5344CB8AC3E}">
        <p14:creationId xmlns:p14="http://schemas.microsoft.com/office/powerpoint/2010/main" val="7957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 minute presentation </a:t>
            </a:r>
          </a:p>
          <a:p>
            <a:r>
              <a:rPr lang="en-US"/>
              <a:t>20 slides (gross 45 secs/slide) </a:t>
            </a:r>
          </a:p>
          <a:p>
            <a:r>
              <a:rPr lang="en-US"/>
              <a:t>30-40 secs per slide content and 5 sec transition (45 secs) </a:t>
            </a:r>
          </a:p>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a:t>
            </a:fld>
            <a:endParaRPr lang="en-US"/>
          </a:p>
        </p:txBody>
      </p:sp>
    </p:spTree>
    <p:extLst>
      <p:ext uri="{BB962C8B-B14F-4D97-AF65-F5344CB8AC3E}">
        <p14:creationId xmlns:p14="http://schemas.microsoft.com/office/powerpoint/2010/main" val="28132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10</a:t>
            </a:fld>
            <a:endParaRPr lang="en-US"/>
          </a:p>
        </p:txBody>
      </p:sp>
    </p:spTree>
    <p:extLst>
      <p:ext uri="{BB962C8B-B14F-4D97-AF65-F5344CB8AC3E}">
        <p14:creationId xmlns:p14="http://schemas.microsoft.com/office/powerpoint/2010/main" val="2883265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11</a:t>
            </a:fld>
            <a:endParaRPr lang="en-US"/>
          </a:p>
        </p:txBody>
      </p:sp>
    </p:spTree>
    <p:extLst>
      <p:ext uri="{BB962C8B-B14F-4D97-AF65-F5344CB8AC3E}">
        <p14:creationId xmlns:p14="http://schemas.microsoft.com/office/powerpoint/2010/main" val="208662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12</a:t>
            </a:fld>
            <a:endParaRPr lang="en-US"/>
          </a:p>
        </p:txBody>
      </p:sp>
    </p:spTree>
    <p:extLst>
      <p:ext uri="{BB962C8B-B14F-4D97-AF65-F5344CB8AC3E}">
        <p14:creationId xmlns:p14="http://schemas.microsoft.com/office/powerpoint/2010/main" val="1781668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13</a:t>
            </a:fld>
            <a:endParaRPr lang="en-US"/>
          </a:p>
        </p:txBody>
      </p:sp>
    </p:spTree>
    <p:extLst>
      <p:ext uri="{BB962C8B-B14F-4D97-AF65-F5344CB8AC3E}">
        <p14:creationId xmlns:p14="http://schemas.microsoft.com/office/powerpoint/2010/main" val="413170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14</a:t>
            </a:fld>
            <a:endParaRPr lang="en-US"/>
          </a:p>
        </p:txBody>
      </p:sp>
    </p:spTree>
    <p:extLst>
      <p:ext uri="{BB962C8B-B14F-4D97-AF65-F5344CB8AC3E}">
        <p14:creationId xmlns:p14="http://schemas.microsoft.com/office/powerpoint/2010/main" val="3839025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15</a:t>
            </a:fld>
            <a:endParaRPr lang="en-US"/>
          </a:p>
        </p:txBody>
      </p:sp>
    </p:spTree>
    <p:extLst>
      <p:ext uri="{BB962C8B-B14F-4D97-AF65-F5344CB8AC3E}">
        <p14:creationId xmlns:p14="http://schemas.microsoft.com/office/powerpoint/2010/main" val="1184862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16</a:t>
            </a:fld>
            <a:endParaRPr lang="en-US"/>
          </a:p>
        </p:txBody>
      </p:sp>
    </p:spTree>
    <p:extLst>
      <p:ext uri="{BB962C8B-B14F-4D97-AF65-F5344CB8AC3E}">
        <p14:creationId xmlns:p14="http://schemas.microsoft.com/office/powerpoint/2010/main" val="1043235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18</a:t>
            </a:fld>
            <a:endParaRPr lang="en-US"/>
          </a:p>
        </p:txBody>
      </p:sp>
    </p:spTree>
    <p:extLst>
      <p:ext uri="{BB962C8B-B14F-4D97-AF65-F5344CB8AC3E}">
        <p14:creationId xmlns:p14="http://schemas.microsoft.com/office/powerpoint/2010/main" val="903580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19</a:t>
            </a:fld>
            <a:endParaRPr lang="en-US"/>
          </a:p>
        </p:txBody>
      </p:sp>
    </p:spTree>
    <p:extLst>
      <p:ext uri="{BB962C8B-B14F-4D97-AF65-F5344CB8AC3E}">
        <p14:creationId xmlns:p14="http://schemas.microsoft.com/office/powerpoint/2010/main" val="154798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20</a:t>
            </a:fld>
            <a:endParaRPr lang="en-US"/>
          </a:p>
        </p:txBody>
      </p:sp>
    </p:spTree>
    <p:extLst>
      <p:ext uri="{BB962C8B-B14F-4D97-AF65-F5344CB8AC3E}">
        <p14:creationId xmlns:p14="http://schemas.microsoft.com/office/powerpoint/2010/main" val="150150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2</a:t>
            </a:fld>
            <a:endParaRPr lang="en-US"/>
          </a:p>
        </p:txBody>
      </p:sp>
    </p:spTree>
    <p:extLst>
      <p:ext uri="{BB962C8B-B14F-4D97-AF65-F5344CB8AC3E}">
        <p14:creationId xmlns:p14="http://schemas.microsoft.com/office/powerpoint/2010/main" val="378838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21</a:t>
            </a:fld>
            <a:endParaRPr lang="en-US"/>
          </a:p>
        </p:txBody>
      </p:sp>
    </p:spTree>
    <p:extLst>
      <p:ext uri="{BB962C8B-B14F-4D97-AF65-F5344CB8AC3E}">
        <p14:creationId xmlns:p14="http://schemas.microsoft.com/office/powerpoint/2010/main" val="367033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22</a:t>
            </a:fld>
            <a:endParaRPr lang="en-US"/>
          </a:p>
        </p:txBody>
      </p:sp>
    </p:spTree>
    <p:extLst>
      <p:ext uri="{BB962C8B-B14F-4D97-AF65-F5344CB8AC3E}">
        <p14:creationId xmlns:p14="http://schemas.microsoft.com/office/powerpoint/2010/main" val="427232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3</a:t>
            </a:fld>
            <a:endParaRPr lang="en-US"/>
          </a:p>
        </p:txBody>
      </p:sp>
    </p:spTree>
    <p:extLst>
      <p:ext uri="{BB962C8B-B14F-4D97-AF65-F5344CB8AC3E}">
        <p14:creationId xmlns:p14="http://schemas.microsoft.com/office/powerpoint/2010/main" val="128167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4</a:t>
            </a:fld>
            <a:endParaRPr lang="en-US"/>
          </a:p>
        </p:txBody>
      </p:sp>
    </p:spTree>
    <p:extLst>
      <p:ext uri="{BB962C8B-B14F-4D97-AF65-F5344CB8AC3E}">
        <p14:creationId xmlns:p14="http://schemas.microsoft.com/office/powerpoint/2010/main" val="335455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5</a:t>
            </a:fld>
            <a:endParaRPr lang="en-US"/>
          </a:p>
        </p:txBody>
      </p:sp>
    </p:spTree>
    <p:extLst>
      <p:ext uri="{BB962C8B-B14F-4D97-AF65-F5344CB8AC3E}">
        <p14:creationId xmlns:p14="http://schemas.microsoft.com/office/powerpoint/2010/main" val="207093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6</a:t>
            </a:fld>
            <a:endParaRPr lang="en-US"/>
          </a:p>
        </p:txBody>
      </p:sp>
    </p:spTree>
    <p:extLst>
      <p:ext uri="{BB962C8B-B14F-4D97-AF65-F5344CB8AC3E}">
        <p14:creationId xmlns:p14="http://schemas.microsoft.com/office/powerpoint/2010/main" val="308725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7</a:t>
            </a:fld>
            <a:endParaRPr lang="en-US"/>
          </a:p>
        </p:txBody>
      </p:sp>
    </p:spTree>
    <p:extLst>
      <p:ext uri="{BB962C8B-B14F-4D97-AF65-F5344CB8AC3E}">
        <p14:creationId xmlns:p14="http://schemas.microsoft.com/office/powerpoint/2010/main" val="575527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8</a:t>
            </a:fld>
            <a:endParaRPr lang="en-US"/>
          </a:p>
        </p:txBody>
      </p:sp>
    </p:spTree>
    <p:extLst>
      <p:ext uri="{BB962C8B-B14F-4D97-AF65-F5344CB8AC3E}">
        <p14:creationId xmlns:p14="http://schemas.microsoft.com/office/powerpoint/2010/main" val="237006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Calibri" panose="020F0502020204030204" pitchFamily="34" charset="0"/>
              </a:rPr>
              <a:t>Average slide: make 2 main points, with no more than 2 sentences for each point. Average sentence: 15 words. </a:t>
            </a:r>
            <a:endParaRPr lang="en-US"/>
          </a:p>
        </p:txBody>
      </p:sp>
      <p:sp>
        <p:nvSpPr>
          <p:cNvPr id="4" name="Slide Number Placeholder 3"/>
          <p:cNvSpPr>
            <a:spLocks noGrp="1"/>
          </p:cNvSpPr>
          <p:nvPr>
            <p:ph type="sldNum" sz="quarter" idx="5"/>
          </p:nvPr>
        </p:nvSpPr>
        <p:spPr/>
        <p:txBody>
          <a:bodyPr/>
          <a:lstStyle/>
          <a:p>
            <a:fld id="{49C03537-FE4C-4FD1-A378-D562F6892F44}" type="slidenum">
              <a:rPr lang="en-US" smtClean="0"/>
              <a:t>9</a:t>
            </a:fld>
            <a:endParaRPr lang="en-US"/>
          </a:p>
        </p:txBody>
      </p:sp>
    </p:spTree>
    <p:extLst>
      <p:ext uri="{BB962C8B-B14F-4D97-AF65-F5344CB8AC3E}">
        <p14:creationId xmlns:p14="http://schemas.microsoft.com/office/powerpoint/2010/main" val="49282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73DA-A9A8-254B-8A30-8A9A7D3C565D}"/>
              </a:ext>
            </a:extLst>
          </p:cNvPr>
          <p:cNvSpPr>
            <a:spLocks noGrp="1"/>
          </p:cNvSpPr>
          <p:nvPr>
            <p:ph type="ctrTitle"/>
          </p:nvPr>
        </p:nvSpPr>
        <p:spPr>
          <a:xfrm>
            <a:off x="1524000" y="1122363"/>
            <a:ext cx="9144000" cy="2387600"/>
          </a:xfrm>
        </p:spPr>
        <p:txBody>
          <a:bodyPr anchor="b">
            <a:normAutofit/>
          </a:bodyPr>
          <a:lstStyle>
            <a:lvl1pPr algn="ctr">
              <a:defRPr sz="3200"/>
            </a:lvl1pPr>
          </a:lstStyle>
          <a:p>
            <a:r>
              <a:rPr lang="en-US"/>
              <a:t>Click to edit Master title style</a:t>
            </a:r>
          </a:p>
        </p:txBody>
      </p:sp>
      <p:sp>
        <p:nvSpPr>
          <p:cNvPr id="3" name="Subtitle 2">
            <a:extLst>
              <a:ext uri="{FF2B5EF4-FFF2-40B4-BE49-F238E27FC236}">
                <a16:creationId xmlns:a16="http://schemas.microsoft.com/office/drawing/2014/main" id="{94E4C6AB-BD48-F5B7-EF6C-5DFAE415C720}"/>
              </a:ext>
            </a:extLst>
          </p:cNvPr>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2E907D-F9CD-28CF-01AA-5C6FE1AA0F08}"/>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5" name="Footer Placeholder 4">
            <a:extLst>
              <a:ext uri="{FF2B5EF4-FFF2-40B4-BE49-F238E27FC236}">
                <a16:creationId xmlns:a16="http://schemas.microsoft.com/office/drawing/2014/main" id="{B570083D-F682-FD1D-FAED-3549A2E13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802BF-BE80-F2DA-6984-4BC70338D196}"/>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3051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C3B6-B31F-4894-1F4D-B42EEC8FC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A67FDD-62D5-906C-93B7-DB6DF9AA4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0D9B0-B128-A039-C694-4DACB73AAD7D}"/>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5" name="Footer Placeholder 4">
            <a:extLst>
              <a:ext uri="{FF2B5EF4-FFF2-40B4-BE49-F238E27FC236}">
                <a16:creationId xmlns:a16="http://schemas.microsoft.com/office/drawing/2014/main" id="{E0A8DE81-E489-8AF2-688F-06B3A6255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C8B4E-C003-0D97-DF9F-6726215793D0}"/>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33995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37A12-B1F6-8DED-3145-E2504B435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B355B-6764-996C-7F75-2D73D12A2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F9EDC-D131-E1FD-8D0C-70CFFAC76D72}"/>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5" name="Footer Placeholder 4">
            <a:extLst>
              <a:ext uri="{FF2B5EF4-FFF2-40B4-BE49-F238E27FC236}">
                <a16:creationId xmlns:a16="http://schemas.microsoft.com/office/drawing/2014/main" id="{52B2E11B-8A2E-91BE-317C-70B03E936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F5BD0-5F7A-F146-BCCF-017F1604DD7F}"/>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304658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347-EC52-66C8-2172-FC2E9D9E9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344B9-1E94-F353-6AE6-39BD0D854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66B75-C6D5-C645-0429-880188248192}"/>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5" name="Footer Placeholder 4">
            <a:extLst>
              <a:ext uri="{FF2B5EF4-FFF2-40B4-BE49-F238E27FC236}">
                <a16:creationId xmlns:a16="http://schemas.microsoft.com/office/drawing/2014/main" id="{9A64C03F-DECE-B456-4321-4C219FDFE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3F8CA-3692-F99C-4E30-C8CC01ACE795}"/>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410818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D841-DAC0-BC55-FD14-E638E9B83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D24245-4C61-0D25-012A-723FAFA5D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20905-E98B-1CA2-7A20-203C288331C1}"/>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5" name="Footer Placeholder 4">
            <a:extLst>
              <a:ext uri="{FF2B5EF4-FFF2-40B4-BE49-F238E27FC236}">
                <a16:creationId xmlns:a16="http://schemas.microsoft.com/office/drawing/2014/main" id="{7D8F9AEE-B476-20F0-AE5E-B95FD699A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38ED1-1E77-2923-C3EB-BF9D9B34E3A2}"/>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313454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6BE2-1199-BF6E-6EDE-C3B387752C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E33B8-BE20-481D-E0D4-645EEA66D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D40993-287A-7AB4-B7DA-2EDCCAE5F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7FB9AA-959C-CF05-4BB1-C20E3ED17CA1}"/>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6" name="Footer Placeholder 5">
            <a:extLst>
              <a:ext uri="{FF2B5EF4-FFF2-40B4-BE49-F238E27FC236}">
                <a16:creationId xmlns:a16="http://schemas.microsoft.com/office/drawing/2014/main" id="{BD143C14-312C-3EFE-EA62-DCFE576EB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DCAC9-2372-829D-A39D-D800B2852EB2}"/>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366052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FC13-3DF8-CB1A-F322-40B2A028C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3BE609-8EAF-50CC-78EF-8FC304F07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89694-416A-4389-0855-617F4D4B7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D35848-9827-7D53-675D-90EC3EAF5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CA6EF-1F47-497D-D420-79A437A41A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973C02-A82B-73C1-BA46-1CFAE26FA612}"/>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8" name="Footer Placeholder 7">
            <a:extLst>
              <a:ext uri="{FF2B5EF4-FFF2-40B4-BE49-F238E27FC236}">
                <a16:creationId xmlns:a16="http://schemas.microsoft.com/office/drawing/2014/main" id="{2F3EF18A-0F61-A56C-262D-409C3FFCE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AA862-14BE-A167-CD61-119779E8CCDC}"/>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70455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91B3-D3D5-24D4-79D7-0A9E1B467D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C345F-77E6-869D-BF81-02179BA05F9B}"/>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4" name="Footer Placeholder 3">
            <a:extLst>
              <a:ext uri="{FF2B5EF4-FFF2-40B4-BE49-F238E27FC236}">
                <a16:creationId xmlns:a16="http://schemas.microsoft.com/office/drawing/2014/main" id="{A927AD15-E9D2-4D7D-018E-3974074069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A75625-D054-8128-83A6-D92431AF3E5D}"/>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417499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731DC-9D30-ADDF-D6ED-2EF32E6F5FDE}"/>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3" name="Footer Placeholder 2">
            <a:extLst>
              <a:ext uri="{FF2B5EF4-FFF2-40B4-BE49-F238E27FC236}">
                <a16:creationId xmlns:a16="http://schemas.microsoft.com/office/drawing/2014/main" id="{08DD1FBC-ECBE-07AA-2759-198A942EA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F6F4A3-C318-EC24-4661-D03838010638}"/>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42342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5EBD-C9BD-226F-8200-754E1EB15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622F0-C5CE-4BB2-125A-BAB9DD7F6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152D0A-8827-D337-21CD-A4355E373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B64CD-8D5D-573F-18E5-1951D9063178}"/>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6" name="Footer Placeholder 5">
            <a:extLst>
              <a:ext uri="{FF2B5EF4-FFF2-40B4-BE49-F238E27FC236}">
                <a16:creationId xmlns:a16="http://schemas.microsoft.com/office/drawing/2014/main" id="{C9C35CBD-5EB4-6227-BC7B-A2309B947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05530-12BE-E5C7-0E05-22CD979F9D2F}"/>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19507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7EC7-DBF7-7002-817A-42F5CF7F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F4976-78C7-818F-4E6B-001DC7F22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7EB300-8368-F472-DF6E-820404055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F7A4C-CDCD-E1A4-08B2-AFF67351BA35}"/>
              </a:ext>
            </a:extLst>
          </p:cNvPr>
          <p:cNvSpPr>
            <a:spLocks noGrp="1"/>
          </p:cNvSpPr>
          <p:nvPr>
            <p:ph type="dt" sz="half" idx="10"/>
          </p:nvPr>
        </p:nvSpPr>
        <p:spPr/>
        <p:txBody>
          <a:bodyPr/>
          <a:lstStyle/>
          <a:p>
            <a:fld id="{61ED0C7D-73FA-4034-AADD-63DD1EA6EAE4}" type="datetimeFigureOut">
              <a:rPr lang="en-US" smtClean="0"/>
              <a:t>1/29/2024</a:t>
            </a:fld>
            <a:endParaRPr lang="en-US"/>
          </a:p>
        </p:txBody>
      </p:sp>
      <p:sp>
        <p:nvSpPr>
          <p:cNvPr id="6" name="Footer Placeholder 5">
            <a:extLst>
              <a:ext uri="{FF2B5EF4-FFF2-40B4-BE49-F238E27FC236}">
                <a16:creationId xmlns:a16="http://schemas.microsoft.com/office/drawing/2014/main" id="{DC159969-FD52-5DCE-6737-F87E10745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DD31A-1898-465C-08BD-C751BB70DE15}"/>
              </a:ext>
            </a:extLst>
          </p:cNvPr>
          <p:cNvSpPr>
            <a:spLocks noGrp="1"/>
          </p:cNvSpPr>
          <p:nvPr>
            <p:ph type="sldNum" sz="quarter" idx="12"/>
          </p:nvPr>
        </p:nvSpPr>
        <p:spPr/>
        <p:txBody>
          <a:bodyPr/>
          <a:lstStyle/>
          <a:p>
            <a:fld id="{605FC96B-5976-4FAC-8982-E1EF0BFC74FB}" type="slidenum">
              <a:rPr lang="en-US" smtClean="0"/>
              <a:t>‹#›</a:t>
            </a:fld>
            <a:endParaRPr lang="en-US"/>
          </a:p>
        </p:txBody>
      </p:sp>
    </p:spTree>
    <p:extLst>
      <p:ext uri="{BB962C8B-B14F-4D97-AF65-F5344CB8AC3E}">
        <p14:creationId xmlns:p14="http://schemas.microsoft.com/office/powerpoint/2010/main" val="143149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C258F-C68D-FFC6-9711-318ECD0CA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3FD30-D254-AC4E-39DF-117A97216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F51B5-76A0-E81D-4B78-1593EE04E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D0C7D-73FA-4034-AADD-63DD1EA6EAE4}" type="datetimeFigureOut">
              <a:rPr lang="en-US" smtClean="0"/>
              <a:t>1/29/2024</a:t>
            </a:fld>
            <a:endParaRPr lang="en-US"/>
          </a:p>
        </p:txBody>
      </p:sp>
      <p:sp>
        <p:nvSpPr>
          <p:cNvPr id="5" name="Footer Placeholder 4">
            <a:extLst>
              <a:ext uri="{FF2B5EF4-FFF2-40B4-BE49-F238E27FC236}">
                <a16:creationId xmlns:a16="http://schemas.microsoft.com/office/drawing/2014/main" id="{D4A2C510-5BD0-7795-2FAF-C76B245C9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C69E9-44CC-C8E1-B16A-E771978DF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FC96B-5976-4FAC-8982-E1EF0BFC74FB}" type="slidenum">
              <a:rPr lang="en-US" smtClean="0"/>
              <a:t>‹#›</a:t>
            </a:fld>
            <a:endParaRPr lang="en-US"/>
          </a:p>
        </p:txBody>
      </p:sp>
    </p:spTree>
    <p:extLst>
      <p:ext uri="{BB962C8B-B14F-4D97-AF65-F5344CB8AC3E}">
        <p14:creationId xmlns:p14="http://schemas.microsoft.com/office/powerpoint/2010/main" val="196516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8819-8D59-13F3-C44E-581F3A722E44}"/>
              </a:ext>
            </a:extLst>
          </p:cNvPr>
          <p:cNvSpPr>
            <a:spLocks noGrp="1"/>
          </p:cNvSpPr>
          <p:nvPr>
            <p:ph type="ctrTitle"/>
          </p:nvPr>
        </p:nvSpPr>
        <p:spPr/>
        <p:txBody>
          <a:bodyPr>
            <a:normAutofit/>
          </a:bodyPr>
          <a:lstStyle/>
          <a:p>
            <a:r>
              <a:rPr lang="en-US" sz="3200" b="1" spc="-20">
                <a:solidFill>
                  <a:srgbClr val="231F20"/>
                </a:solidFill>
                <a:effectLst/>
                <a:latin typeface="Times New Roman" panose="02020603050405020304" pitchFamily="18" charset="0"/>
                <a:ea typeface="Cambria" panose="02040503050406030204" pitchFamily="18" charset="0"/>
              </a:rPr>
              <a:t>Green </a:t>
            </a:r>
            <a:r>
              <a:rPr lang="en-US" sz="3200" b="1" spc="-15">
                <a:solidFill>
                  <a:srgbClr val="231F20"/>
                </a:solidFill>
                <a:effectLst/>
                <a:latin typeface="Times New Roman" panose="02020603050405020304" pitchFamily="18" charset="0"/>
                <a:ea typeface="Cambria" panose="02040503050406030204" pitchFamily="18" charset="0"/>
              </a:rPr>
              <a:t>branding effects on consumer response:</a:t>
            </a:r>
            <a:r>
              <a:rPr lang="en-US" sz="3200" b="1" spc="-10">
                <a:solidFill>
                  <a:srgbClr val="231F20"/>
                </a:solidFill>
                <a:effectLst/>
                <a:latin typeface="Times New Roman" panose="02020603050405020304" pitchFamily="18" charset="0"/>
                <a:ea typeface="Cambria" panose="02040503050406030204" pitchFamily="18" charset="0"/>
              </a:rPr>
              <a:t> examining</a:t>
            </a:r>
            <a:r>
              <a:rPr lang="en-US" sz="3200" b="1" spc="-275">
                <a:solidFill>
                  <a:srgbClr val="231F20"/>
                </a:solidFill>
                <a:effectLst/>
                <a:latin typeface="Times New Roman" panose="02020603050405020304" pitchFamily="18" charset="0"/>
                <a:ea typeface="Cambria" panose="02040503050406030204" pitchFamily="18" charset="0"/>
              </a:rPr>
              <a:t> </a:t>
            </a:r>
            <a:r>
              <a:rPr lang="en-US" sz="3200" b="1" spc="-10">
                <a:solidFill>
                  <a:srgbClr val="231F20"/>
                </a:solidFill>
                <a:effectLst/>
                <a:latin typeface="Times New Roman" panose="02020603050405020304" pitchFamily="18" charset="0"/>
                <a:ea typeface="Cambria" panose="02040503050406030204" pitchFamily="18" charset="0"/>
              </a:rPr>
              <a:t>a</a:t>
            </a:r>
            <a:r>
              <a:rPr lang="en-US" sz="3200" b="1" spc="-265">
                <a:solidFill>
                  <a:srgbClr val="231F20"/>
                </a:solidFill>
                <a:effectLst/>
                <a:latin typeface="Times New Roman" panose="02020603050405020304" pitchFamily="18" charset="0"/>
                <a:ea typeface="Cambria" panose="02040503050406030204" pitchFamily="18" charset="0"/>
              </a:rPr>
              <a:t> </a:t>
            </a:r>
            <a:r>
              <a:rPr lang="en-US" sz="3200" b="1" spc="-10">
                <a:solidFill>
                  <a:srgbClr val="231F20"/>
                </a:solidFill>
                <a:effectLst/>
                <a:latin typeface="Times New Roman" panose="02020603050405020304" pitchFamily="18" charset="0"/>
                <a:ea typeface="Cambria" panose="02040503050406030204" pitchFamily="18" charset="0"/>
              </a:rPr>
              <a:t>brand</a:t>
            </a:r>
            <a:r>
              <a:rPr lang="en-US" sz="3200" b="1" spc="-265">
                <a:solidFill>
                  <a:srgbClr val="231F20"/>
                </a:solidFill>
                <a:effectLst/>
                <a:latin typeface="Times New Roman" panose="02020603050405020304" pitchFamily="18" charset="0"/>
                <a:ea typeface="Cambria" panose="02040503050406030204" pitchFamily="18" charset="0"/>
              </a:rPr>
              <a:t> </a:t>
            </a:r>
            <a:r>
              <a:rPr lang="en-US" sz="3200" b="1" spc="-5">
                <a:solidFill>
                  <a:srgbClr val="231F20"/>
                </a:solidFill>
                <a:effectLst/>
                <a:latin typeface="Times New Roman" panose="02020603050405020304" pitchFamily="18" charset="0"/>
                <a:ea typeface="Cambria" panose="02040503050406030204" pitchFamily="18" charset="0"/>
              </a:rPr>
              <a:t>stereotype-based</a:t>
            </a:r>
            <a:r>
              <a:rPr lang="en-US" sz="3200" b="1" spc="-270">
                <a:solidFill>
                  <a:srgbClr val="231F20"/>
                </a:solidFill>
                <a:effectLst/>
                <a:latin typeface="Times New Roman" panose="02020603050405020304" pitchFamily="18" charset="0"/>
                <a:ea typeface="Cambria" panose="02040503050406030204" pitchFamily="18" charset="0"/>
              </a:rPr>
              <a:t> </a:t>
            </a:r>
            <a:r>
              <a:rPr lang="en-US" sz="3200" b="1" spc="-5">
                <a:solidFill>
                  <a:srgbClr val="231F20"/>
                </a:solidFill>
                <a:effectLst/>
                <a:latin typeface="Times New Roman" panose="02020603050405020304" pitchFamily="18" charset="0"/>
                <a:ea typeface="Cambria" panose="02040503050406030204" pitchFamily="18" charset="0"/>
              </a:rPr>
              <a:t>mechanism</a:t>
            </a:r>
            <a:endParaRPr lang="en-US" sz="8800" b="1"/>
          </a:p>
        </p:txBody>
      </p:sp>
      <p:sp>
        <p:nvSpPr>
          <p:cNvPr id="3" name="Subtitle 2">
            <a:extLst>
              <a:ext uri="{FF2B5EF4-FFF2-40B4-BE49-F238E27FC236}">
                <a16:creationId xmlns:a16="http://schemas.microsoft.com/office/drawing/2014/main" id="{F5457AFD-8936-688A-8379-B01091457A35}"/>
              </a:ext>
            </a:extLst>
          </p:cNvPr>
          <p:cNvSpPr>
            <a:spLocks noGrp="1"/>
          </p:cNvSpPr>
          <p:nvPr>
            <p:ph type="subTitle" idx="1"/>
          </p:nvPr>
        </p:nvSpPr>
        <p:spPr/>
        <p:txBody>
          <a:bodyPr>
            <a:normAutofit/>
          </a:bodyPr>
          <a:lstStyle/>
          <a:p>
            <a:r>
              <a:rPr lang="en-US" sz="1800" i="1">
                <a:solidFill>
                  <a:srgbClr val="231F20"/>
                </a:solidFill>
                <a:effectLst/>
                <a:latin typeface="Cambria" panose="02040503050406030204" pitchFamily="18" charset="0"/>
                <a:ea typeface="Times New Roman" panose="02020603050405020304" pitchFamily="18" charset="0"/>
              </a:rPr>
              <a:t>Siyu</a:t>
            </a:r>
            <a:r>
              <a:rPr lang="en-US" sz="1800" i="1" spc="40">
                <a:solidFill>
                  <a:srgbClr val="231F20"/>
                </a:solidFill>
                <a:effectLst/>
                <a:latin typeface="Cambria" panose="02040503050406030204" pitchFamily="18" charset="0"/>
                <a:ea typeface="Times New Roman" panose="02020603050405020304" pitchFamily="18" charset="0"/>
              </a:rPr>
              <a:t> </a:t>
            </a:r>
            <a:r>
              <a:rPr lang="en-US" sz="1800" i="1">
                <a:solidFill>
                  <a:srgbClr val="231F20"/>
                </a:solidFill>
                <a:effectLst/>
                <a:latin typeface="Cambria" panose="02040503050406030204" pitchFamily="18" charset="0"/>
                <a:ea typeface="Times New Roman" panose="02020603050405020304" pitchFamily="18" charset="0"/>
              </a:rPr>
              <a:t>Gong</a:t>
            </a:r>
            <a:r>
              <a:rPr lang="en-US" sz="1800" i="1" spc="45">
                <a:solidFill>
                  <a:srgbClr val="231F20"/>
                </a:solidFill>
                <a:latin typeface="Cambria" panose="02040503050406030204" pitchFamily="18" charset="0"/>
                <a:ea typeface="Times New Roman" panose="02020603050405020304" pitchFamily="18" charset="0"/>
              </a:rPr>
              <a:t>, </a:t>
            </a:r>
            <a:r>
              <a:rPr lang="en-US" sz="1800" i="1">
                <a:solidFill>
                  <a:srgbClr val="231F20"/>
                </a:solidFill>
                <a:effectLst/>
                <a:latin typeface="Cambria" panose="02040503050406030204" pitchFamily="18" charset="0"/>
                <a:ea typeface="Times New Roman" panose="02020603050405020304" pitchFamily="18" charset="0"/>
              </a:rPr>
              <a:t>Guanghua</a:t>
            </a:r>
            <a:r>
              <a:rPr lang="en-US" sz="1800" i="1" spc="45">
                <a:solidFill>
                  <a:srgbClr val="231F20"/>
                </a:solidFill>
                <a:effectLst/>
                <a:latin typeface="Cambria" panose="02040503050406030204" pitchFamily="18" charset="0"/>
                <a:ea typeface="Times New Roman" panose="02020603050405020304" pitchFamily="18" charset="0"/>
              </a:rPr>
              <a:t> </a:t>
            </a:r>
            <a:r>
              <a:rPr lang="en-US" sz="1800" i="1">
                <a:solidFill>
                  <a:srgbClr val="231F20"/>
                </a:solidFill>
                <a:effectLst/>
                <a:latin typeface="Cambria" panose="02040503050406030204" pitchFamily="18" charset="0"/>
                <a:ea typeface="Times New Roman" panose="02020603050405020304" pitchFamily="18" charset="0"/>
              </a:rPr>
              <a:t>Sheng, Peter</a:t>
            </a:r>
            <a:r>
              <a:rPr lang="en-US" sz="1800" i="1" spc="-45">
                <a:solidFill>
                  <a:srgbClr val="231F20"/>
                </a:solidFill>
                <a:effectLst/>
                <a:latin typeface="Cambria" panose="02040503050406030204" pitchFamily="18" charset="0"/>
                <a:ea typeface="Times New Roman" panose="02020603050405020304" pitchFamily="18" charset="0"/>
              </a:rPr>
              <a:t> </a:t>
            </a:r>
            <a:r>
              <a:rPr lang="en-US" sz="1800" i="1">
                <a:solidFill>
                  <a:srgbClr val="231F20"/>
                </a:solidFill>
                <a:effectLst/>
                <a:latin typeface="Cambria" panose="02040503050406030204" pitchFamily="18" charset="0"/>
                <a:ea typeface="Times New Roman" panose="02020603050405020304" pitchFamily="18" charset="0"/>
              </a:rPr>
              <a:t>Peverelli</a:t>
            </a:r>
            <a:r>
              <a:rPr lang="en-US" sz="1800" i="1">
                <a:solidFill>
                  <a:srgbClr val="231F20"/>
                </a:solidFill>
                <a:effectLst/>
                <a:latin typeface="Times New Roman" panose="02020603050405020304" pitchFamily="18" charset="0"/>
                <a:ea typeface="Times New Roman" panose="02020603050405020304" pitchFamily="18" charset="0"/>
              </a:rPr>
              <a:t> and</a:t>
            </a:r>
            <a:r>
              <a:rPr lang="en-US" sz="1800" i="1">
                <a:solidFill>
                  <a:srgbClr val="231F20"/>
                </a:solidFill>
                <a:latin typeface="Times New Roman" panose="02020603050405020304" pitchFamily="18" charset="0"/>
                <a:ea typeface="Times New Roman" panose="02020603050405020304" pitchFamily="18" charset="0"/>
              </a:rPr>
              <a:t> </a:t>
            </a:r>
            <a:r>
              <a:rPr lang="en-US" sz="1800" i="1">
                <a:solidFill>
                  <a:srgbClr val="231F20"/>
                </a:solidFill>
                <a:effectLst/>
                <a:latin typeface="Cambria" panose="02040503050406030204" pitchFamily="18" charset="0"/>
                <a:ea typeface="Times New Roman" panose="02020603050405020304" pitchFamily="18" charset="0"/>
              </a:rPr>
              <a:t>Jialin</a:t>
            </a:r>
            <a:r>
              <a:rPr lang="en-US" sz="1800" i="1" spc="20">
                <a:solidFill>
                  <a:srgbClr val="231F20"/>
                </a:solidFill>
                <a:effectLst/>
                <a:latin typeface="Cambria" panose="02040503050406030204" pitchFamily="18" charset="0"/>
                <a:ea typeface="Times New Roman" panose="02020603050405020304" pitchFamily="18" charset="0"/>
              </a:rPr>
              <a:t> </a:t>
            </a:r>
            <a:r>
              <a:rPr lang="en-US" sz="1800" i="1">
                <a:solidFill>
                  <a:srgbClr val="231F20"/>
                </a:solidFill>
                <a:effectLst/>
                <a:latin typeface="Cambria" panose="02040503050406030204" pitchFamily="18" charset="0"/>
                <a:ea typeface="Times New Roman" panose="02020603050405020304" pitchFamily="18" charset="0"/>
              </a:rPr>
              <a:t>Dai</a:t>
            </a:r>
          </a:p>
          <a:p>
            <a:r>
              <a:rPr lang="en-US" b="1">
                <a:solidFill>
                  <a:srgbClr val="231F20"/>
                </a:solidFill>
                <a:latin typeface="Cambria" panose="02040503050406030204" pitchFamily="18" charset="0"/>
                <a:ea typeface="Times New Roman" panose="02020603050405020304" pitchFamily="18" charset="0"/>
              </a:rPr>
              <a:t>Journal of Product &amp; Brand Management Vol 30 Issue 7 (2021)</a:t>
            </a:r>
            <a:endParaRPr lang="en-US" sz="1800" b="1">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98974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3B81629-2651-A7DE-15E4-CEF907ECBAA9}"/>
              </a:ext>
            </a:extLst>
          </p:cNvPr>
          <p:cNvSpPr>
            <a:spLocks noGrp="1"/>
          </p:cNvSpPr>
          <p:nvPr>
            <p:ph idx="1"/>
          </p:nvPr>
        </p:nvSpPr>
        <p:spPr>
          <a:xfrm>
            <a:off x="838200" y="1253331"/>
            <a:ext cx="10515600" cy="4351338"/>
          </a:xfrm>
        </p:spPr>
        <p:txBody>
          <a:bodyPr>
            <a:noAutofit/>
          </a:bodyPr>
          <a:lstStyle/>
          <a:p>
            <a:pPr marL="0" indent="0">
              <a:lnSpc>
                <a:spcPct val="100000"/>
              </a:lnSpc>
              <a:spcBef>
                <a:spcPts val="0"/>
              </a:spcBef>
              <a:buNone/>
            </a:pPr>
            <a:r>
              <a:rPr lang="en-US" b="1">
                <a:solidFill>
                  <a:srgbClr val="242021"/>
                </a:solidFill>
                <a:latin typeface="Times New Roman" panose="02020603050405020304" pitchFamily="18" charset="0"/>
                <a:cs typeface="Times New Roman" panose="02020603050405020304" pitchFamily="18" charset="0"/>
              </a:rPr>
              <a:t>Questionnaire:</a:t>
            </a:r>
          </a:p>
          <a:p>
            <a:pPr>
              <a:lnSpc>
                <a:spcPct val="100000"/>
              </a:lnSpc>
              <a:spcBef>
                <a:spcPts val="0"/>
              </a:spcBef>
            </a:pPr>
            <a:r>
              <a:rPr lang="en-US">
                <a:latin typeface="Times New Roman" panose="02020603050405020304" pitchFamily="18" charset="0"/>
                <a:cs typeface="Times New Roman" panose="02020603050405020304" pitchFamily="18" charset="0"/>
              </a:rPr>
              <a:t>This brand is close to nature</a:t>
            </a:r>
          </a:p>
          <a:p>
            <a:pPr>
              <a:lnSpc>
                <a:spcPct val="100000"/>
              </a:lnSpc>
              <a:spcBef>
                <a:spcPts val="0"/>
              </a:spcBef>
            </a:pPr>
            <a:r>
              <a:rPr lang="en-US">
                <a:latin typeface="Times New Roman" panose="02020603050405020304" pitchFamily="18" charset="0"/>
                <a:cs typeface="Times New Roman" panose="02020603050405020304" pitchFamily="18" charset="0"/>
              </a:rPr>
              <a:t>This brand is friendly</a:t>
            </a:r>
          </a:p>
          <a:p>
            <a:pPr>
              <a:lnSpc>
                <a:spcPct val="100000"/>
              </a:lnSpc>
              <a:spcBef>
                <a:spcPts val="0"/>
              </a:spcBef>
            </a:pPr>
            <a:r>
              <a:rPr lang="en-US">
                <a:latin typeface="Times New Roman" panose="02020603050405020304" pitchFamily="18" charset="0"/>
                <a:cs typeface="Times New Roman" panose="02020603050405020304" pitchFamily="18" charset="0"/>
              </a:rPr>
              <a:t>With this brand, I can feel good because I help to protect the environment</a:t>
            </a:r>
          </a:p>
          <a:p>
            <a:pPr>
              <a:lnSpc>
                <a:spcPct val="100000"/>
              </a:lnSpc>
              <a:spcBef>
                <a:spcPts val="0"/>
              </a:spcBef>
            </a:pPr>
            <a:r>
              <a:rPr lang="en-US">
                <a:latin typeface="Times New Roman" panose="02020603050405020304" pitchFamily="18" charset="0"/>
                <a:cs typeface="Times New Roman" panose="02020603050405020304" pitchFamily="18" charset="0"/>
              </a:rPr>
              <a:t>With this brand, I can express my environmental concern</a:t>
            </a:r>
          </a:p>
          <a:p>
            <a:pPr marL="0" indent="0">
              <a:lnSpc>
                <a:spcPct val="100000"/>
              </a:lnSpc>
              <a:spcBef>
                <a:spcPts val="0"/>
              </a:spcBef>
              <a:buNone/>
            </a:pPr>
            <a:endParaRPr lang="en-US">
              <a:latin typeface="Times New Roman" panose="02020603050405020304" pitchFamily="18" charset="0"/>
              <a:cs typeface="Times New Roman" panose="02020603050405020304" pitchFamily="18" charset="0"/>
            </a:endParaRPr>
          </a:p>
          <a:p>
            <a:pPr>
              <a:lnSpc>
                <a:spcPct val="100000"/>
              </a:lnSpc>
              <a:spcBef>
                <a:spcPts val="0"/>
              </a:spcBef>
            </a:pPr>
            <a:r>
              <a:rPr lang="en-US">
                <a:latin typeface="Times New Roman" panose="02020603050405020304" pitchFamily="18" charset="0"/>
                <a:cs typeface="Times New Roman" panose="02020603050405020304" pitchFamily="18" charset="0"/>
              </a:rPr>
              <a:t>This brand is leading</a:t>
            </a:r>
          </a:p>
          <a:p>
            <a:pPr>
              <a:lnSpc>
                <a:spcPct val="100000"/>
              </a:lnSpc>
              <a:spcBef>
                <a:spcPts val="0"/>
              </a:spcBef>
            </a:pPr>
            <a:r>
              <a:rPr lang="en-US">
                <a:latin typeface="Times New Roman" panose="02020603050405020304" pitchFamily="18" charset="0"/>
                <a:cs typeface="Times New Roman" panose="02020603050405020304" pitchFamily="18" charset="0"/>
              </a:rPr>
              <a:t>This brand is of high quality</a:t>
            </a:r>
          </a:p>
          <a:p>
            <a:pPr>
              <a:lnSpc>
                <a:spcPct val="100000"/>
              </a:lnSpc>
              <a:spcBef>
                <a:spcPts val="0"/>
              </a:spcBef>
            </a:pPr>
            <a:r>
              <a:rPr lang="en-US">
                <a:latin typeface="Times New Roman" panose="02020603050405020304" pitchFamily="18" charset="0"/>
                <a:cs typeface="Times New Roman" panose="02020603050405020304" pitchFamily="18" charset="0"/>
              </a:rPr>
              <a:t>This brand prevents global warming</a:t>
            </a:r>
          </a:p>
          <a:p>
            <a:pPr>
              <a:lnSpc>
                <a:spcPct val="100000"/>
              </a:lnSpc>
              <a:spcBef>
                <a:spcPts val="0"/>
              </a:spcBef>
            </a:pPr>
            <a:r>
              <a:rPr lang="en-US">
                <a:latin typeface="Times New Roman" panose="02020603050405020304" pitchFamily="18" charset="0"/>
                <a:cs typeface="Times New Roman" panose="02020603050405020304" pitchFamily="18" charset="0"/>
              </a:rPr>
              <a:t>Products of this brand do not pollute the environment</a:t>
            </a:r>
          </a:p>
          <a:p>
            <a:pPr>
              <a:lnSpc>
                <a:spcPct val="100000"/>
              </a:lnSpc>
              <a:spcBef>
                <a:spcPts val="0"/>
              </a:spcBef>
            </a:pPr>
            <a:endParaRPr lang="en-US">
              <a:latin typeface="Times New Roman" panose="02020603050405020304" pitchFamily="18" charset="0"/>
              <a:cs typeface="Times New Roman" panose="02020603050405020304" pitchFamily="18" charset="0"/>
            </a:endParaRPr>
          </a:p>
          <a:p>
            <a:pPr>
              <a:lnSpc>
                <a:spcPct val="100000"/>
              </a:lnSpc>
              <a:spcBef>
                <a:spcPts val="0"/>
              </a:spcBef>
            </a:pPr>
            <a:r>
              <a:rPr lang="en-US">
                <a:latin typeface="Times New Roman" panose="02020603050405020304" pitchFamily="18" charset="0"/>
                <a:cs typeface="Times New Roman" panose="02020603050405020304" pitchFamily="18" charset="0"/>
              </a:rPr>
              <a:t>I think this brand is trustworthy</a:t>
            </a:r>
          </a:p>
          <a:p>
            <a:pPr>
              <a:lnSpc>
                <a:spcPct val="100000"/>
              </a:lnSpc>
              <a:spcBef>
                <a:spcPts val="0"/>
              </a:spcBef>
            </a:pPr>
            <a:r>
              <a:rPr lang="en-US">
                <a:latin typeface="Times New Roman" panose="02020603050405020304" pitchFamily="18" charset="0"/>
                <a:cs typeface="Times New Roman" panose="02020603050405020304" pitchFamily="18" charset="0"/>
              </a:rPr>
              <a:t>I think the function of the brand can fit my needs</a:t>
            </a:r>
          </a:p>
          <a:p>
            <a:pPr>
              <a:lnSpc>
                <a:spcPct val="100000"/>
              </a:lnSpc>
              <a:spcBef>
                <a:spcPts val="0"/>
              </a:spcBef>
            </a:pPr>
            <a:r>
              <a:rPr lang="en-US">
                <a:latin typeface="Times New Roman" panose="02020603050405020304" pitchFamily="18" charset="0"/>
                <a:cs typeface="Times New Roman" panose="02020603050405020304" pitchFamily="18" charset="0"/>
              </a:rPr>
              <a:t>I think the products of this brand is trustworthy</a:t>
            </a:r>
          </a:p>
          <a:p>
            <a:pPr>
              <a:lnSpc>
                <a:spcPct val="100000"/>
              </a:lnSpc>
              <a:spcBef>
                <a:spcPts val="0"/>
              </a:spcBef>
            </a:pPr>
            <a:r>
              <a:rPr lang="en-US">
                <a:latin typeface="Times New Roman" panose="02020603050405020304" pitchFamily="18" charset="0"/>
                <a:cs typeface="Times New Roman" panose="02020603050405020304" pitchFamily="18" charset="0"/>
              </a:rPr>
              <a:t>I will recommend this brand to my friends</a:t>
            </a:r>
          </a:p>
          <a:p>
            <a:pPr marL="0" indent="0">
              <a:lnSpc>
                <a:spcPct val="100000"/>
              </a:lnSpc>
              <a:spcBef>
                <a:spcPts val="0"/>
              </a:spcBef>
              <a:buNone/>
            </a:pPr>
            <a:endParaRPr lang="en-US">
              <a:latin typeface="Times New Roman" panose="02020603050405020304" pitchFamily="18" charset="0"/>
              <a:cs typeface="Times New Roman" panose="02020603050405020304" pitchFamily="18" charset="0"/>
            </a:endParaRPr>
          </a:p>
          <a:p>
            <a:pPr>
              <a:lnSpc>
                <a:spcPct val="100000"/>
              </a:lnSpc>
              <a:spcBef>
                <a:spcPts val="0"/>
              </a:spcBef>
            </a:pPr>
            <a:r>
              <a:rPr lang="en-US">
                <a:latin typeface="Times New Roman" panose="02020603050405020304" pitchFamily="18" charset="0"/>
                <a:cs typeface="Times New Roman" panose="02020603050405020304" pitchFamily="18" charset="0"/>
              </a:rPr>
              <a:t>I will consider buying products because they are less polluting</a:t>
            </a:r>
          </a:p>
          <a:p>
            <a:pPr>
              <a:lnSpc>
                <a:spcPct val="100000"/>
              </a:lnSpc>
              <a:spcBef>
                <a:spcPts val="0"/>
              </a:spcBef>
            </a:pPr>
            <a:r>
              <a:rPr lang="en-US">
                <a:latin typeface="Times New Roman" panose="02020603050405020304" pitchFamily="18" charset="0"/>
                <a:cs typeface="Times New Roman" panose="02020603050405020304" pitchFamily="18" charset="0"/>
              </a:rPr>
              <a:t>I would buy the products out of concern for the environment</a:t>
            </a:r>
          </a:p>
          <a:p>
            <a:pPr>
              <a:lnSpc>
                <a:spcPct val="100000"/>
              </a:lnSpc>
              <a:spcBef>
                <a:spcPts val="0"/>
              </a:spcBef>
            </a:pPr>
            <a:r>
              <a:rPr lang="en-US">
                <a:latin typeface="Times New Roman" panose="02020603050405020304" pitchFamily="18" charset="0"/>
                <a:cs typeface="Times New Roman" panose="02020603050405020304" pitchFamily="18" charset="0"/>
              </a:rPr>
              <a:t>The possibility of my purchasing the products of this brand is high</a:t>
            </a:r>
          </a:p>
        </p:txBody>
      </p:sp>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838200" y="57300"/>
            <a:ext cx="10515600" cy="1325563"/>
          </a:xfrm>
        </p:spPr>
        <p:txBody>
          <a:bodyPr vert="horz" lIns="91440" tIns="45720" rIns="91440" bIns="45720" rtlCol="0" anchor="ctr">
            <a:normAutofit/>
          </a:bodyPr>
          <a:lstStyle/>
          <a:p>
            <a:r>
              <a:rPr lang="en-US" sz="3600"/>
              <a:t>3. Study 1</a:t>
            </a:r>
          </a:p>
        </p:txBody>
      </p:sp>
      <p:sp>
        <p:nvSpPr>
          <p:cNvPr id="3" name="Right Bracket 2">
            <a:extLst>
              <a:ext uri="{FF2B5EF4-FFF2-40B4-BE49-F238E27FC236}">
                <a16:creationId xmlns:a16="http://schemas.microsoft.com/office/drawing/2014/main" id="{E400FA86-BF79-3A16-3E26-6E3CBE772570}"/>
              </a:ext>
            </a:extLst>
          </p:cNvPr>
          <p:cNvSpPr/>
          <p:nvPr/>
        </p:nvSpPr>
        <p:spPr>
          <a:xfrm>
            <a:off x="8227849" y="1518444"/>
            <a:ext cx="209214" cy="1191319"/>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5276577-E64C-B16E-F9F8-764361649983}"/>
              </a:ext>
            </a:extLst>
          </p:cNvPr>
          <p:cNvSpPr txBox="1"/>
          <p:nvPr/>
        </p:nvSpPr>
        <p:spPr>
          <a:xfrm>
            <a:off x="8437063" y="1986797"/>
            <a:ext cx="2179602" cy="353943"/>
          </a:xfrm>
          <a:prstGeom prst="rect">
            <a:avLst/>
          </a:prstGeom>
          <a:noFill/>
        </p:spPr>
        <p:txBody>
          <a:bodyPr wrap="square">
            <a:spAutoFit/>
          </a:bodyPr>
          <a:lstStyle/>
          <a:p>
            <a:pPr algn="l"/>
            <a:r>
              <a:rPr lang="en-US" sz="1700" b="0" i="0">
                <a:solidFill>
                  <a:srgbClr val="29261B"/>
                </a:solidFill>
                <a:effectLst/>
                <a:latin typeface="-apple-system"/>
              </a:rPr>
              <a:t> Emotional positioning</a:t>
            </a:r>
          </a:p>
        </p:txBody>
      </p:sp>
      <mc:AlternateContent xmlns:mc="http://schemas.openxmlformats.org/markup-compatibility/2006">
        <mc:Choice xmlns:psez="http://schemas.microsoft.com/office/powerpoint/2016/sectionzoom" Requires="psez">
          <p:graphicFrame>
            <p:nvGraphicFramePr>
              <p:cNvPr id="11" name="Section Zoom 10">
                <a:extLst>
                  <a:ext uri="{FF2B5EF4-FFF2-40B4-BE49-F238E27FC236}">
                    <a16:creationId xmlns:a16="http://schemas.microsoft.com/office/drawing/2014/main" id="{A4B9AD43-A7B5-B1A8-0DF0-E66A60D97570}"/>
                  </a:ext>
                </a:extLst>
              </p:cNvPr>
              <p:cNvGraphicFramePr>
                <a:graphicFrameLocks noChangeAspect="1"/>
              </p:cNvGraphicFramePr>
              <p:nvPr>
                <p:extLst>
                  <p:ext uri="{D42A27DB-BD31-4B8C-83A1-F6EECF244321}">
                    <p14:modId xmlns:p14="http://schemas.microsoft.com/office/powerpoint/2010/main" val="3938915602"/>
                  </p:ext>
                </p:extLst>
              </p:nvPr>
            </p:nvGraphicFramePr>
            <p:xfrm>
              <a:off x="10522223" y="5974722"/>
              <a:ext cx="831577" cy="467762"/>
            </p:xfrm>
            <a:graphic>
              <a:graphicData uri="http://schemas.microsoft.com/office/powerpoint/2016/sectionzoom">
                <psez:sectionZm>
                  <psez:sectionZmObj sectionId="{199EA15D-EE1C-4196-B573-DD84610AF7FA}">
                    <psez:zmPr id="{CCBCBBEE-01FC-417A-800C-CAE622D3EA6F}">
                      <p166:blipFill xmlns:p166="http://schemas.microsoft.com/office/powerpoint/2016/6/main">
                        <a:blip r:embed="rId3"/>
                        <a:stretch>
                          <a:fillRect/>
                        </a:stretch>
                      </p166:blipFill>
                      <p166:spPr xmlns:p166="http://schemas.microsoft.com/office/powerpoint/2016/6/main">
                        <a:xfrm>
                          <a:off x="0" y="0"/>
                          <a:ext cx="831577" cy="467762"/>
                        </a:xfrm>
                        <a:prstGeom prst="rect">
                          <a:avLst/>
                        </a:prstGeom>
                        <a:ln w="3175">
                          <a:solidFill>
                            <a:prstClr val="ltGray"/>
                          </a:solidFill>
                        </a:ln>
                      </p166:spPr>
                    </psez:zmPr>
                  </psez:sectionZmObj>
                </psez:sectionZm>
              </a:graphicData>
            </a:graphic>
          </p:graphicFrame>
        </mc:Choice>
        <mc:Fallback>
          <p:pic>
            <p:nvPicPr>
              <p:cNvPr id="11" name="Section Zoom 10">
                <a:hlinkClick r:id="rId4" action="ppaction://hlinksldjump"/>
                <a:extLst>
                  <a:ext uri="{FF2B5EF4-FFF2-40B4-BE49-F238E27FC236}">
                    <a16:creationId xmlns:a16="http://schemas.microsoft.com/office/drawing/2014/main" id="{A4B9AD43-A7B5-B1A8-0DF0-E66A60D97570}"/>
                  </a:ext>
                </a:extLst>
              </p:cNvPr>
              <p:cNvPicPr>
                <a:picLocks noGrp="1" noRot="1" noChangeAspect="1" noMove="1" noResize="1" noEditPoints="1" noAdjustHandles="1" noChangeArrowheads="1" noChangeShapeType="1"/>
              </p:cNvPicPr>
              <p:nvPr/>
            </p:nvPicPr>
            <p:blipFill>
              <a:blip r:embed="rId3"/>
              <a:stretch>
                <a:fillRect/>
              </a:stretch>
            </p:blipFill>
            <p:spPr>
              <a:xfrm>
                <a:off x="10522223" y="5974722"/>
                <a:ext cx="831577" cy="467762"/>
              </a:xfrm>
              <a:prstGeom prst="rect">
                <a:avLst/>
              </a:prstGeom>
              <a:ln w="3175">
                <a:solidFill>
                  <a:prstClr val="ltGray"/>
                </a:solidFill>
              </a:ln>
            </p:spPr>
          </p:pic>
        </mc:Fallback>
      </mc:AlternateContent>
      <p:sp>
        <p:nvSpPr>
          <p:cNvPr id="12" name="Right Bracket 11">
            <a:extLst>
              <a:ext uri="{FF2B5EF4-FFF2-40B4-BE49-F238E27FC236}">
                <a16:creationId xmlns:a16="http://schemas.microsoft.com/office/drawing/2014/main" id="{EC887994-B1EB-6B4F-1F6C-66C9C81F25CF}"/>
              </a:ext>
            </a:extLst>
          </p:cNvPr>
          <p:cNvSpPr/>
          <p:nvPr/>
        </p:nvSpPr>
        <p:spPr>
          <a:xfrm>
            <a:off x="6416695" y="3063756"/>
            <a:ext cx="209214" cy="1083017"/>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8876D1B-4779-5F5E-3370-1C8B0E2B9507}"/>
              </a:ext>
            </a:extLst>
          </p:cNvPr>
          <p:cNvSpPr txBox="1"/>
          <p:nvPr/>
        </p:nvSpPr>
        <p:spPr>
          <a:xfrm>
            <a:off x="6625909" y="3428292"/>
            <a:ext cx="2179602" cy="353943"/>
          </a:xfrm>
          <a:prstGeom prst="rect">
            <a:avLst/>
          </a:prstGeom>
          <a:noFill/>
        </p:spPr>
        <p:txBody>
          <a:bodyPr wrap="square">
            <a:spAutoFit/>
          </a:bodyPr>
          <a:lstStyle/>
          <a:p>
            <a:pPr algn="l"/>
            <a:r>
              <a:rPr lang="en-US" sz="1700" b="0" i="0">
                <a:solidFill>
                  <a:srgbClr val="29261B"/>
                </a:solidFill>
                <a:effectLst/>
                <a:latin typeface="-apple-system"/>
              </a:rPr>
              <a:t> Functional positioning</a:t>
            </a:r>
          </a:p>
        </p:txBody>
      </p:sp>
      <p:sp>
        <p:nvSpPr>
          <p:cNvPr id="14" name="Right Bracket 13">
            <a:extLst>
              <a:ext uri="{FF2B5EF4-FFF2-40B4-BE49-F238E27FC236}">
                <a16:creationId xmlns:a16="http://schemas.microsoft.com/office/drawing/2014/main" id="{B96101F1-568F-D2BB-2CB5-2C0F95AC2A16}"/>
              </a:ext>
            </a:extLst>
          </p:cNvPr>
          <p:cNvSpPr/>
          <p:nvPr/>
        </p:nvSpPr>
        <p:spPr>
          <a:xfrm>
            <a:off x="5775306" y="4296318"/>
            <a:ext cx="209214" cy="1191319"/>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7C3A9A0-BFD3-49B3-A225-A84700F5F729}"/>
              </a:ext>
            </a:extLst>
          </p:cNvPr>
          <p:cNvSpPr txBox="1"/>
          <p:nvPr/>
        </p:nvSpPr>
        <p:spPr>
          <a:xfrm>
            <a:off x="5984520" y="4715005"/>
            <a:ext cx="2179602" cy="353943"/>
          </a:xfrm>
          <a:prstGeom prst="rect">
            <a:avLst/>
          </a:prstGeom>
          <a:noFill/>
        </p:spPr>
        <p:txBody>
          <a:bodyPr wrap="square">
            <a:spAutoFit/>
          </a:bodyPr>
          <a:lstStyle/>
          <a:p>
            <a:pPr algn="l"/>
            <a:r>
              <a:rPr lang="en-US" sz="1700" b="0" i="0">
                <a:solidFill>
                  <a:srgbClr val="29261B"/>
                </a:solidFill>
                <a:effectLst/>
                <a:latin typeface="-apple-system"/>
              </a:rPr>
              <a:t>Brand attitude</a:t>
            </a:r>
          </a:p>
        </p:txBody>
      </p:sp>
      <p:sp>
        <p:nvSpPr>
          <p:cNvPr id="16" name="Right Bracket 15">
            <a:extLst>
              <a:ext uri="{FF2B5EF4-FFF2-40B4-BE49-F238E27FC236}">
                <a16:creationId xmlns:a16="http://schemas.microsoft.com/office/drawing/2014/main" id="{B31C2A52-50AE-1399-696A-1F5A2043AE81}"/>
              </a:ext>
            </a:extLst>
          </p:cNvPr>
          <p:cNvSpPr/>
          <p:nvPr/>
        </p:nvSpPr>
        <p:spPr>
          <a:xfrm>
            <a:off x="7491609" y="5573601"/>
            <a:ext cx="209214" cy="984561"/>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558997B-D7AF-AF60-2C73-5785B3A35266}"/>
              </a:ext>
            </a:extLst>
          </p:cNvPr>
          <p:cNvSpPr txBox="1"/>
          <p:nvPr/>
        </p:nvSpPr>
        <p:spPr>
          <a:xfrm>
            <a:off x="7700823" y="5888909"/>
            <a:ext cx="2179602" cy="353943"/>
          </a:xfrm>
          <a:prstGeom prst="rect">
            <a:avLst/>
          </a:prstGeom>
          <a:noFill/>
        </p:spPr>
        <p:txBody>
          <a:bodyPr wrap="square">
            <a:spAutoFit/>
          </a:bodyPr>
          <a:lstStyle/>
          <a:p>
            <a:pPr algn="l"/>
            <a:r>
              <a:rPr lang="en-US" sz="1700" b="0" i="0">
                <a:solidFill>
                  <a:srgbClr val="29261B"/>
                </a:solidFill>
                <a:effectLst/>
                <a:latin typeface="-apple-system"/>
              </a:rPr>
              <a:t>Purchasing intention</a:t>
            </a:r>
          </a:p>
        </p:txBody>
      </p:sp>
    </p:spTree>
    <p:extLst>
      <p:ext uri="{BB962C8B-B14F-4D97-AF65-F5344CB8AC3E}">
        <p14:creationId xmlns:p14="http://schemas.microsoft.com/office/powerpoint/2010/main" val="358076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14400" y="228600"/>
            <a:ext cx="10515600" cy="1325563"/>
          </a:xfrm>
        </p:spPr>
        <p:txBody>
          <a:bodyPr vert="horz" lIns="91440" tIns="45720" rIns="91440" bIns="45720" rtlCol="0" anchor="ctr">
            <a:normAutofit/>
          </a:bodyPr>
          <a:lstStyle/>
          <a:p>
            <a:r>
              <a:rPr lang="en-US" sz="3600"/>
              <a:t>4. Study 2</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14400" y="1676400"/>
            <a:ext cx="11045328" cy="5028106"/>
          </a:xfrm>
        </p:spPr>
        <p:txBody>
          <a:bodyPr>
            <a:noAutofit/>
          </a:bodyPr>
          <a:lstStyle/>
          <a:p>
            <a:pPr algn="l">
              <a:lnSpc>
                <a:spcPct val="120000"/>
              </a:lnSpc>
              <a:spcBef>
                <a:spcPts val="0"/>
              </a:spcBef>
              <a:buFont typeface="Arial" panose="020B0604020202020204" pitchFamily="34" charset="0"/>
              <a:buChar char="•"/>
            </a:pPr>
            <a:r>
              <a:rPr lang="en-US" b="0" i="0">
                <a:solidFill>
                  <a:srgbClr val="29261B"/>
                </a:solidFill>
                <a:effectLst/>
              </a:rPr>
              <a:t>Test if emotional and functional branding results in warmth and competence perception respectively</a:t>
            </a:r>
          </a:p>
          <a:p>
            <a:pPr algn="l">
              <a:lnSpc>
                <a:spcPct val="120000"/>
              </a:lnSpc>
              <a:spcBef>
                <a:spcPts val="0"/>
              </a:spcBef>
              <a:buFont typeface="Arial" panose="020B0604020202020204" pitchFamily="34" charset="0"/>
              <a:buChar char="•"/>
            </a:pPr>
            <a:r>
              <a:rPr lang="en-US">
                <a:solidFill>
                  <a:srgbClr val="29261B"/>
                </a:solidFill>
              </a:rPr>
              <a:t>Test if emotional and functional branding results in positive attitude and buying intention respectively</a:t>
            </a:r>
          </a:p>
          <a:p>
            <a:pPr algn="l">
              <a:lnSpc>
                <a:spcPct val="120000"/>
              </a:lnSpc>
              <a:spcBef>
                <a:spcPts val="0"/>
              </a:spcBef>
              <a:buFont typeface="Arial" panose="020B0604020202020204" pitchFamily="34" charset="0"/>
              <a:buChar char="•"/>
            </a:pPr>
            <a:r>
              <a:rPr lang="en-US" b="0" i="0">
                <a:solidFill>
                  <a:srgbClr val="29261B"/>
                </a:solidFill>
                <a:effectLst/>
              </a:rPr>
              <a:t>Participants with different purchasing abilities from different regions of China were recruited to complete an online questionnaire</a:t>
            </a:r>
          </a:p>
          <a:p>
            <a:pPr algn="l">
              <a:lnSpc>
                <a:spcPct val="120000"/>
              </a:lnSpc>
              <a:spcBef>
                <a:spcPts val="0"/>
              </a:spcBef>
              <a:buFont typeface="Arial" panose="020B0604020202020204" pitchFamily="34" charset="0"/>
              <a:buChar char="•"/>
            </a:pPr>
            <a:r>
              <a:rPr lang="en-US" b="0" i="0">
                <a:solidFill>
                  <a:srgbClr val="29261B"/>
                </a:solidFill>
                <a:effectLst/>
              </a:rPr>
              <a:t>Positioning of a fictitious green air conditioner brand was portrayed in 2 experimental conditions:</a:t>
            </a:r>
          </a:p>
          <a:p>
            <a:pPr marL="971550" lvl="1" indent="-514350">
              <a:lnSpc>
                <a:spcPct val="120000"/>
              </a:lnSpc>
              <a:spcBef>
                <a:spcPts val="0"/>
              </a:spcBef>
              <a:buFont typeface="+mj-lt"/>
              <a:buAutoNum type="romanLcPeriod"/>
            </a:pPr>
            <a:r>
              <a:rPr lang="en-US" b="0" i="0">
                <a:solidFill>
                  <a:srgbClr val="29261B"/>
                </a:solidFill>
                <a:effectLst/>
              </a:rPr>
              <a:t>Emotional – print advertisement featuring an image of a forest with the text “it feels like breathing fresh air in the forest”</a:t>
            </a:r>
          </a:p>
          <a:p>
            <a:pPr marL="971550" lvl="1" indent="-514350">
              <a:lnSpc>
                <a:spcPct val="120000"/>
              </a:lnSpc>
              <a:spcBef>
                <a:spcPts val="0"/>
              </a:spcBef>
              <a:buFont typeface="+mj-lt"/>
              <a:buAutoNum type="romanLcPeriod"/>
            </a:pPr>
            <a:r>
              <a:rPr lang="en-US">
                <a:solidFill>
                  <a:srgbClr val="29261B"/>
                </a:solidFill>
              </a:rPr>
              <a:t>Functional – print advertisement featuring a compelling image of an ordinary air conditioner and a description of how they release hydrofluorocarbons into the air, followed by the green brand’s claim of “no emission of hydrofluorocarbons through new ductless systems”</a:t>
            </a:r>
          </a:p>
          <a:p>
            <a:pPr>
              <a:lnSpc>
                <a:spcPct val="120000"/>
              </a:lnSpc>
              <a:spcBef>
                <a:spcPts val="0"/>
              </a:spcBef>
            </a:pPr>
            <a:r>
              <a:rPr lang="en-US">
                <a:solidFill>
                  <a:srgbClr val="29261B"/>
                </a:solidFill>
              </a:rPr>
              <a:t>Response to questionnaire: </a:t>
            </a:r>
          </a:p>
          <a:p>
            <a:pPr lvl="1">
              <a:lnSpc>
                <a:spcPct val="120000"/>
              </a:lnSpc>
              <a:spcBef>
                <a:spcPts val="0"/>
              </a:spcBef>
            </a:pPr>
            <a:r>
              <a:rPr lang="en-US">
                <a:solidFill>
                  <a:srgbClr val="29261B"/>
                </a:solidFill>
              </a:rPr>
              <a:t>rating attitude and purchase interest on seven-point scales (1 = strongly disagree; 7 = strongly agree)</a:t>
            </a:r>
          </a:p>
          <a:p>
            <a:pPr lvl="1">
              <a:lnSpc>
                <a:spcPct val="120000"/>
              </a:lnSpc>
              <a:spcBef>
                <a:spcPts val="0"/>
              </a:spcBef>
            </a:pPr>
            <a:r>
              <a:rPr lang="en-US">
                <a:solidFill>
                  <a:srgbClr val="29261B"/>
                </a:solidFill>
              </a:rPr>
              <a:t>rating brand warmth and competence on three-item scales (warmth: kind, friendly and warm; </a:t>
            </a:r>
            <a:br>
              <a:rPr lang="en-US">
                <a:solidFill>
                  <a:srgbClr val="29261B"/>
                </a:solidFill>
              </a:rPr>
            </a:br>
            <a:r>
              <a:rPr lang="en-US">
                <a:solidFill>
                  <a:srgbClr val="29261B"/>
                </a:solidFill>
              </a:rPr>
              <a:t>competence: competent, intelligent and skilful)</a:t>
            </a:r>
          </a:p>
          <a:p>
            <a:pPr>
              <a:lnSpc>
                <a:spcPct val="120000"/>
              </a:lnSpc>
              <a:spcBef>
                <a:spcPts val="0"/>
              </a:spcBef>
            </a:pPr>
            <a:r>
              <a:rPr lang="en-US">
                <a:solidFill>
                  <a:srgbClr val="29261B"/>
                </a:solidFill>
              </a:rPr>
              <a:t>Findings support H2-5 (at significance level of p &lt; 0.001)</a:t>
            </a:r>
          </a:p>
        </p:txBody>
      </p:sp>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FB640D7C-DE35-4CE8-35D1-B98CADB6F8A0}"/>
                  </a:ext>
                </a:extLst>
              </p:cNvPr>
              <p:cNvGraphicFramePr>
                <a:graphicFrameLocks noChangeAspect="1"/>
              </p:cNvGraphicFramePr>
              <p:nvPr>
                <p:extLst>
                  <p:ext uri="{D42A27DB-BD31-4B8C-83A1-F6EECF244321}">
                    <p14:modId xmlns:p14="http://schemas.microsoft.com/office/powerpoint/2010/main" val="3454242025"/>
                  </p:ext>
                </p:extLst>
              </p:nvPr>
            </p:nvGraphicFramePr>
            <p:xfrm>
              <a:off x="10538398" y="5839527"/>
              <a:ext cx="1267326" cy="712871"/>
            </p:xfrm>
            <a:graphic>
              <a:graphicData uri="http://schemas.microsoft.com/office/powerpoint/2016/sectionzoom">
                <psez:sectionZm>
                  <psez:sectionZmObj sectionId="{199EA15D-EE1C-4196-B573-DD84610AF7FA}">
                    <psez:zmPr id="{C0E8054B-9F96-486C-BDF2-2A04223B7252}">
                      <p166:blipFill xmlns:p166="http://schemas.microsoft.com/office/powerpoint/2016/6/main">
                        <a:blip r:embed="rId3"/>
                        <a:stretch>
                          <a:fillRect/>
                        </a:stretch>
                      </p166:blipFill>
                      <p166:spPr xmlns:p166="http://schemas.microsoft.com/office/powerpoint/2016/6/main">
                        <a:xfrm>
                          <a:off x="0" y="0"/>
                          <a:ext cx="1267326" cy="712871"/>
                        </a:xfrm>
                        <a:prstGeom prst="rect">
                          <a:avLst/>
                        </a:prstGeom>
                        <a:ln w="3175">
                          <a:solidFill>
                            <a:prstClr val="ltGray"/>
                          </a:solidFill>
                        </a:ln>
                      </p166:spPr>
                    </psez:zmPr>
                  </psez:sectionZmObj>
                </psez:sectionZm>
              </a:graphicData>
            </a:graphic>
          </p:graphicFrame>
        </mc:Choice>
        <mc:Fallback>
          <p:pic>
            <p:nvPicPr>
              <p:cNvPr id="5" name="Section Zoom 4">
                <a:hlinkClick r:id="rId4" action="ppaction://hlinksldjump"/>
                <a:extLst>
                  <a:ext uri="{FF2B5EF4-FFF2-40B4-BE49-F238E27FC236}">
                    <a16:creationId xmlns:a16="http://schemas.microsoft.com/office/drawing/2014/main" id="{FB640D7C-DE35-4CE8-35D1-B98CADB6F8A0}"/>
                  </a:ext>
                </a:extLst>
              </p:cNvPr>
              <p:cNvPicPr>
                <a:picLocks noGrp="1" noRot="1" noChangeAspect="1" noMove="1" noResize="1" noEditPoints="1" noAdjustHandles="1" noChangeArrowheads="1" noChangeShapeType="1"/>
              </p:cNvPicPr>
              <p:nvPr/>
            </p:nvPicPr>
            <p:blipFill>
              <a:blip r:embed="rId3"/>
              <a:stretch>
                <a:fillRect/>
              </a:stretch>
            </p:blipFill>
            <p:spPr>
              <a:xfrm>
                <a:off x="10538398" y="5839527"/>
                <a:ext cx="1267326" cy="712871"/>
              </a:xfrm>
              <a:prstGeom prst="rect">
                <a:avLst/>
              </a:prstGeom>
              <a:ln w="3175">
                <a:solidFill>
                  <a:prstClr val="ltGray"/>
                </a:solidFill>
              </a:ln>
            </p:spPr>
          </p:pic>
        </mc:Fallback>
      </mc:AlternateContent>
    </p:spTree>
    <p:extLst>
      <p:ext uri="{BB962C8B-B14F-4D97-AF65-F5344CB8AC3E}">
        <p14:creationId xmlns:p14="http://schemas.microsoft.com/office/powerpoint/2010/main" val="318279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vert="horz" lIns="91440" tIns="45720" rIns="91440" bIns="45720" rtlCol="0" anchor="ctr">
            <a:normAutofit/>
          </a:bodyPr>
          <a:lstStyle/>
          <a:p>
            <a:r>
              <a:rPr lang="en-US" sz="3600"/>
              <a:t>5. Study 3</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normAutofit/>
          </a:bodyPr>
          <a:lstStyle/>
          <a:p>
            <a:pPr algn="l">
              <a:buFont typeface="Arial" panose="020B0604020202020204" pitchFamily="34" charset="0"/>
              <a:buChar char="•"/>
            </a:pPr>
            <a:r>
              <a:rPr lang="en-US" b="0" i="0">
                <a:solidFill>
                  <a:srgbClr val="29261B"/>
                </a:solidFill>
                <a:effectLst/>
              </a:rPr>
              <a:t>Test the effect of different consumer construal level on different green branding strategies</a:t>
            </a:r>
          </a:p>
          <a:p>
            <a:pPr algn="l">
              <a:buFont typeface="Arial" panose="020B0604020202020204" pitchFamily="34" charset="0"/>
              <a:buChar char="•"/>
            </a:pPr>
            <a:r>
              <a:rPr lang="en-US" b="0" i="0">
                <a:solidFill>
                  <a:srgbClr val="29261B"/>
                </a:solidFill>
                <a:effectLst/>
              </a:rPr>
              <a:t>2 (green brand positioning) x 2 (construal level) between-subject experiment was conducted</a:t>
            </a:r>
          </a:p>
          <a:p>
            <a:pPr algn="l">
              <a:buFont typeface="Arial" panose="020B0604020202020204" pitchFamily="34" charset="0"/>
              <a:buChar char="•"/>
            </a:pPr>
            <a:r>
              <a:rPr lang="en-US" b="0" i="0">
                <a:solidFill>
                  <a:srgbClr val="29261B"/>
                </a:solidFill>
                <a:effectLst/>
              </a:rPr>
              <a:t>MBA students from a university in Northeast China were recruited to participate in an online study</a:t>
            </a:r>
          </a:p>
          <a:p>
            <a:pPr algn="l">
              <a:buFont typeface="Arial" panose="020B0604020202020204" pitchFamily="34" charset="0"/>
              <a:buChar char="•"/>
            </a:pPr>
            <a:r>
              <a:rPr lang="en-US" b="0" i="0">
                <a:solidFill>
                  <a:srgbClr val="29261B"/>
                </a:solidFill>
                <a:effectLst/>
              </a:rPr>
              <a:t>Construal level was manipulated by varying the temporal focus of the environmental value:</a:t>
            </a:r>
          </a:p>
          <a:p>
            <a:pPr marL="857250" lvl="1" indent="-400050">
              <a:buFont typeface="+mj-lt"/>
              <a:buAutoNum type="romanLcPeriod"/>
            </a:pPr>
            <a:r>
              <a:rPr lang="en-US">
                <a:solidFill>
                  <a:srgbClr val="29261B"/>
                </a:solidFill>
              </a:rPr>
              <a:t>High: </a:t>
            </a:r>
            <a:r>
              <a:rPr lang="en-US" sz="1800" kern="1200">
                <a:solidFill>
                  <a:srgbClr val="000000"/>
                </a:solidFill>
                <a:effectLst/>
              </a:rPr>
              <a:t>“the environmental value of the green brand benefits everyone in the future”</a:t>
            </a:r>
            <a:endParaRPr lang="en-US">
              <a:effectLst/>
            </a:endParaRPr>
          </a:p>
          <a:p>
            <a:pPr marL="857250" lvl="1" indent="-400050">
              <a:buFont typeface="+mj-lt"/>
              <a:buAutoNum type="romanLcPeriod"/>
            </a:pPr>
            <a:r>
              <a:rPr lang="en-US">
                <a:solidFill>
                  <a:srgbClr val="29261B"/>
                </a:solidFill>
              </a:rPr>
              <a:t>Low: </a:t>
            </a:r>
            <a:r>
              <a:rPr lang="en-US" sz="1800" kern="1200">
                <a:solidFill>
                  <a:srgbClr val="000000"/>
                </a:solidFill>
                <a:effectLst/>
              </a:rPr>
              <a:t>“the environmental value of the green brand benefits everyone today”</a:t>
            </a:r>
          </a:p>
          <a:p>
            <a:r>
              <a:rPr lang="en-US" b="0" i="0">
                <a:solidFill>
                  <a:srgbClr val="29261B"/>
                </a:solidFill>
                <a:effectLst/>
              </a:rPr>
              <a:t>One emotional and one functional brand positioning was displayed</a:t>
            </a:r>
            <a:endParaRPr lang="en-US" b="0" i="0">
              <a:solidFill>
                <a:srgbClr val="000000"/>
              </a:solidFill>
            </a:endParaRPr>
          </a:p>
          <a:p>
            <a:r>
              <a:rPr lang="en-US" b="0" i="0">
                <a:solidFill>
                  <a:srgbClr val="000000"/>
                </a:solidFill>
              </a:rPr>
              <a:t>Responses to 2 questions on seven-point scales (1 = not at all, 7 = very much):</a:t>
            </a:r>
          </a:p>
          <a:p>
            <a:pPr marL="857250" lvl="1" indent="-400050">
              <a:buFont typeface="+mj-lt"/>
              <a:buAutoNum type="romanLcPeriod"/>
            </a:pPr>
            <a:r>
              <a:rPr lang="en-US" b="0" i="0">
                <a:solidFill>
                  <a:srgbClr val="29261B"/>
                </a:solidFill>
                <a:effectLst/>
              </a:rPr>
              <a:t>How much emotional benefit do you seek from choosing this brand?</a:t>
            </a:r>
          </a:p>
          <a:p>
            <a:pPr marL="857250" lvl="1" indent="-400050">
              <a:buFont typeface="+mj-lt"/>
              <a:buAutoNum type="romanLcPeriod"/>
            </a:pPr>
            <a:r>
              <a:rPr lang="en-US" b="0" i="0">
                <a:solidFill>
                  <a:srgbClr val="29261B"/>
                </a:solidFill>
                <a:effectLst/>
              </a:rPr>
              <a:t>How much functional benefit do you seek from choosing this brand?</a:t>
            </a:r>
          </a:p>
          <a:p>
            <a:pPr algn="l">
              <a:buFont typeface="Arial" panose="020B0604020202020204" pitchFamily="34" charset="0"/>
              <a:buChar char="•"/>
            </a:pPr>
            <a:r>
              <a:rPr lang="en-US" b="0" i="0">
                <a:solidFill>
                  <a:srgbClr val="29261B"/>
                </a:solidFill>
                <a:effectLst/>
              </a:rPr>
              <a:t>Findings: Matching emotional strategies to high-level and functional to low-level construal works best</a:t>
            </a:r>
            <a:br>
              <a:rPr lang="en-US" b="0" i="0">
                <a:solidFill>
                  <a:srgbClr val="29261B"/>
                </a:solidFill>
                <a:effectLst/>
              </a:rPr>
            </a:br>
            <a:r>
              <a:rPr lang="en-US" b="0" i="0">
                <a:solidFill>
                  <a:srgbClr val="29261B"/>
                </a:solidFill>
                <a:effectLst/>
              </a:rPr>
              <a:t>(p &lt; 0.001)</a:t>
            </a:r>
          </a:p>
        </p:txBody>
      </p:sp>
      <mc:AlternateContent xmlns:mc="http://schemas.openxmlformats.org/markup-compatibility/2006">
        <mc:Choice xmlns:psez="http://schemas.microsoft.com/office/powerpoint/2016/sectionzoom" Requires="psez">
          <p:graphicFrame>
            <p:nvGraphicFramePr>
              <p:cNvPr id="4" name="Section Zoom 3">
                <a:extLst>
                  <a:ext uri="{FF2B5EF4-FFF2-40B4-BE49-F238E27FC236}">
                    <a16:creationId xmlns:a16="http://schemas.microsoft.com/office/drawing/2014/main" id="{4D56E6F8-A16C-CC31-BC3C-09E6FB208EE8}"/>
                  </a:ext>
                </a:extLst>
              </p:cNvPr>
              <p:cNvGraphicFramePr>
                <a:graphicFrameLocks noChangeAspect="1"/>
              </p:cNvGraphicFramePr>
              <p:nvPr>
                <p:extLst>
                  <p:ext uri="{D42A27DB-BD31-4B8C-83A1-F6EECF244321}">
                    <p14:modId xmlns:p14="http://schemas.microsoft.com/office/powerpoint/2010/main" val="3427699744"/>
                  </p:ext>
                </p:extLst>
              </p:nvPr>
            </p:nvGraphicFramePr>
            <p:xfrm>
              <a:off x="10351338" y="5844940"/>
              <a:ext cx="1267326" cy="712871"/>
            </p:xfrm>
            <a:graphic>
              <a:graphicData uri="http://schemas.microsoft.com/office/powerpoint/2016/sectionzoom">
                <psez:sectionZm>
                  <psez:sectionZmObj sectionId="{199EA15D-EE1C-4196-B573-DD84610AF7FA}">
                    <psez:zmPr id="{C0E8054B-9F96-486C-BDF2-2A04223B7252}">
                      <p166:blipFill xmlns:p166="http://schemas.microsoft.com/office/powerpoint/2016/6/main">
                        <a:blip r:embed="rId3"/>
                        <a:stretch>
                          <a:fillRect/>
                        </a:stretch>
                      </p166:blipFill>
                      <p166:spPr xmlns:p166="http://schemas.microsoft.com/office/powerpoint/2016/6/main">
                        <a:xfrm>
                          <a:off x="0" y="0"/>
                          <a:ext cx="1267326" cy="712871"/>
                        </a:xfrm>
                        <a:prstGeom prst="rect">
                          <a:avLst/>
                        </a:prstGeom>
                        <a:ln w="3175">
                          <a:solidFill>
                            <a:prstClr val="ltGray"/>
                          </a:solidFill>
                        </a:ln>
                      </p166:spPr>
                    </psez:zmPr>
                  </psez:sectionZmObj>
                </psez:sectionZm>
              </a:graphicData>
            </a:graphic>
          </p:graphicFrame>
        </mc:Choice>
        <mc:Fallback>
          <p:pic>
            <p:nvPicPr>
              <p:cNvPr id="4" name="Section Zoom 3">
                <a:hlinkClick r:id="rId4" action="ppaction://hlinksldjump"/>
                <a:extLst>
                  <a:ext uri="{FF2B5EF4-FFF2-40B4-BE49-F238E27FC236}">
                    <a16:creationId xmlns:a16="http://schemas.microsoft.com/office/drawing/2014/main" id="{4D56E6F8-A16C-CC31-BC3C-09E6FB208EE8}"/>
                  </a:ext>
                </a:extLst>
              </p:cNvPr>
              <p:cNvPicPr>
                <a:picLocks noGrp="1" noRot="1" noChangeAspect="1" noMove="1" noResize="1" noEditPoints="1" noAdjustHandles="1" noChangeArrowheads="1" noChangeShapeType="1"/>
              </p:cNvPicPr>
              <p:nvPr/>
            </p:nvPicPr>
            <p:blipFill>
              <a:blip r:embed="rId3"/>
              <a:stretch>
                <a:fillRect/>
              </a:stretch>
            </p:blipFill>
            <p:spPr>
              <a:xfrm>
                <a:off x="10351338" y="5844940"/>
                <a:ext cx="1267326" cy="712871"/>
              </a:xfrm>
              <a:prstGeom prst="rect">
                <a:avLst/>
              </a:prstGeom>
              <a:ln w="3175">
                <a:solidFill>
                  <a:prstClr val="ltGray"/>
                </a:solidFill>
              </a:ln>
            </p:spPr>
          </p:pic>
        </mc:Fallback>
      </mc:AlternateContent>
    </p:spTree>
    <p:extLst>
      <p:ext uri="{BB962C8B-B14F-4D97-AF65-F5344CB8AC3E}">
        <p14:creationId xmlns:p14="http://schemas.microsoft.com/office/powerpoint/2010/main" val="256422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9D3FE34-C198-E0C8-F598-24E7B0C4414F}"/>
              </a:ext>
            </a:extLst>
          </p:cNvPr>
          <p:cNvPicPr>
            <a:picLocks noGrp="1" noChangeAspect="1"/>
          </p:cNvPicPr>
          <p:nvPr>
            <p:ph idx="1"/>
          </p:nvPr>
        </p:nvPicPr>
        <p:blipFill>
          <a:blip r:embed="rId3"/>
          <a:stretch>
            <a:fillRect/>
          </a:stretch>
        </p:blipFill>
        <p:spPr>
          <a:xfrm>
            <a:off x="920173" y="491434"/>
            <a:ext cx="10884248" cy="5875133"/>
          </a:xfrm>
        </p:spPr>
      </p:pic>
    </p:spTree>
    <p:extLst>
      <p:ext uri="{BB962C8B-B14F-4D97-AF65-F5344CB8AC3E}">
        <p14:creationId xmlns:p14="http://schemas.microsoft.com/office/powerpoint/2010/main" val="164274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14400" y="228600"/>
            <a:ext cx="10515600" cy="1325563"/>
          </a:xfrm>
        </p:spPr>
        <p:txBody>
          <a:bodyPr/>
          <a:lstStyle/>
          <a:p>
            <a:r>
              <a:rPr lang="en-US"/>
              <a:t>General Discussion</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14400" y="1690688"/>
            <a:ext cx="10515600" cy="4351338"/>
          </a:xfrm>
        </p:spPr>
        <p:txBody>
          <a:bodyPr>
            <a:normAutofit/>
          </a:bodyPr>
          <a:lstStyle/>
          <a:p>
            <a:pPr marL="0" indent="0">
              <a:buNone/>
            </a:pPr>
            <a:r>
              <a:rPr lang="en-US" b="1"/>
              <a:t>Implications:</a:t>
            </a:r>
          </a:p>
          <a:p>
            <a:r>
              <a:rPr lang="en-US" b="0" i="0">
                <a:solidFill>
                  <a:srgbClr val="29261B"/>
                </a:solidFill>
                <a:effectLst/>
              </a:rPr>
              <a:t>Academic:</a:t>
            </a:r>
          </a:p>
          <a:p>
            <a:pPr lvl="1"/>
            <a:r>
              <a:rPr lang="en-US">
                <a:solidFill>
                  <a:srgbClr val="29261B"/>
                </a:solidFill>
              </a:rPr>
              <a:t>Proves that </a:t>
            </a:r>
            <a:r>
              <a:rPr lang="en-US" b="0" i="0">
                <a:solidFill>
                  <a:srgbClr val="29261B"/>
                </a:solidFill>
                <a:effectLst/>
              </a:rPr>
              <a:t>emotional and functional positioning are equally important to generate positive attitudes and purchase intentions towards green brands</a:t>
            </a:r>
          </a:p>
          <a:p>
            <a:pPr lvl="1"/>
            <a:r>
              <a:rPr lang="en-US">
                <a:solidFill>
                  <a:srgbClr val="29261B"/>
                </a:solidFill>
              </a:rPr>
              <a:t>Shows that green emotional positioning strategies result in higher brand warmth perception and functional positioning result in higher competence perception.</a:t>
            </a:r>
          </a:p>
          <a:p>
            <a:pPr lvl="1"/>
            <a:r>
              <a:rPr lang="en-US">
                <a:solidFill>
                  <a:srgbClr val="29261B"/>
                </a:solidFill>
              </a:rPr>
              <a:t>Extends the body of knowledge regarding the effects of construal levels in green branding.</a:t>
            </a:r>
          </a:p>
          <a:p>
            <a:r>
              <a:rPr lang="en-US">
                <a:solidFill>
                  <a:srgbClr val="29261B"/>
                </a:solidFill>
              </a:rPr>
              <a:t>Managerial:</a:t>
            </a:r>
          </a:p>
          <a:p>
            <a:pPr lvl="1"/>
            <a:r>
              <a:rPr lang="en-US">
                <a:solidFill>
                  <a:srgbClr val="29261B"/>
                </a:solidFill>
              </a:rPr>
              <a:t>Provides guidance for brand practitioners for choosing the right green brand positioning strategy</a:t>
            </a:r>
          </a:p>
          <a:p>
            <a:pPr lvl="1"/>
            <a:r>
              <a:rPr lang="en-US">
                <a:solidFill>
                  <a:srgbClr val="29261B"/>
                </a:solidFill>
              </a:rPr>
              <a:t>Showcases the importance of combining emotional and functional benefits of green products to create comprehensive green brand positioning</a:t>
            </a:r>
          </a:p>
          <a:p>
            <a:pPr lvl="1"/>
            <a:r>
              <a:rPr lang="en-US">
                <a:solidFill>
                  <a:srgbClr val="29261B"/>
                </a:solidFill>
              </a:rPr>
              <a:t>Displayed examples of communicating messages of green brands at matching construal levels through subtle temporal cues.</a:t>
            </a:r>
          </a:p>
        </p:txBody>
      </p:sp>
    </p:spTree>
    <p:extLst>
      <p:ext uri="{BB962C8B-B14F-4D97-AF65-F5344CB8AC3E}">
        <p14:creationId xmlns:p14="http://schemas.microsoft.com/office/powerpoint/2010/main" val="340227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a:lstStyle/>
          <a:p>
            <a:r>
              <a:rPr lang="en-US"/>
              <a:t>General Discussion</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normAutofit/>
          </a:bodyPr>
          <a:lstStyle/>
          <a:p>
            <a:pPr marL="0" indent="0">
              <a:buNone/>
            </a:pPr>
            <a:r>
              <a:rPr lang="en-US" b="1"/>
              <a:t>Limitations &amp; Future Research Recommendations:</a:t>
            </a:r>
          </a:p>
          <a:p>
            <a:r>
              <a:rPr lang="en-US"/>
              <a:t>This study was conducted on green brands in the Chinese market. Future studies can control for the cultural effect to further establish generalizability of the underlying principles.</a:t>
            </a:r>
          </a:p>
          <a:p>
            <a:r>
              <a:rPr lang="en-US"/>
              <a:t>The study featured brands from the dairy and appliance industry. Future studies can replicate the research on other product categories to test generalizability.</a:t>
            </a:r>
          </a:p>
          <a:p>
            <a:r>
              <a:rPr lang="en-US"/>
              <a:t>This study focuses on the brand-stereotype mechanism to explain consumer response to green branding. Future research may investigate other variables that explain green consumer behavior.</a:t>
            </a:r>
          </a:p>
          <a:p>
            <a:r>
              <a:rPr lang="en-US"/>
              <a:t>This research used a quantitative analysis approach. Future research may attempt a qualitative case study approach to uncover further insights.</a:t>
            </a:r>
          </a:p>
          <a:p>
            <a:endParaRPr lang="en-US"/>
          </a:p>
        </p:txBody>
      </p:sp>
    </p:spTree>
    <p:extLst>
      <p:ext uri="{BB962C8B-B14F-4D97-AF65-F5344CB8AC3E}">
        <p14:creationId xmlns:p14="http://schemas.microsoft.com/office/powerpoint/2010/main" val="144936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lstStyle/>
          <a:p>
            <a:pPr marL="0" indent="0">
              <a:buNone/>
            </a:pPr>
            <a:r>
              <a:rPr lang="en-US" b="1"/>
              <a:t>My recommendation to improve the paper:</a:t>
            </a:r>
          </a:p>
          <a:p>
            <a:pPr marL="0" indent="0">
              <a:buNone/>
            </a:pPr>
            <a:r>
              <a:rPr lang="en-US"/>
              <a:t>Role of public relations in communicating brand positioning. </a:t>
            </a:r>
          </a:p>
          <a:p>
            <a:pPr marL="0" indent="0">
              <a:buNone/>
            </a:pPr>
            <a:r>
              <a:rPr lang="en-US"/>
              <a:t>Gong et al. while referring to brand positioning strategy, used only advertising as the mode of communication. Advertising is 1</a:t>
            </a:r>
            <a:r>
              <a:rPr lang="en-US" baseline="30000"/>
              <a:t>st</a:t>
            </a:r>
            <a:r>
              <a:rPr lang="en-US"/>
              <a:t> party communication i.e. communication from the brand/seller itself. It is widely agreed upon that Public relations or 3</a:t>
            </a:r>
            <a:r>
              <a:rPr lang="en-US" baseline="30000"/>
              <a:t>rd</a:t>
            </a:r>
            <a:r>
              <a:rPr lang="en-US"/>
              <a:t> party testimonial about the quality of a product/brand has a higher effectiveness in creating lasting brand recall and affinity. This is primarily due to the innate skepticism that customers have in believing the spokesperson of its own brand. However, people are more likely to believe the endorsement of an neutral/beloved personality (eg – influencer) about a brand.</a:t>
            </a:r>
          </a:p>
          <a:p>
            <a:pPr marL="0" indent="0">
              <a:buNone/>
            </a:pPr>
            <a:r>
              <a:rPr lang="en-US"/>
              <a:t>Since PR is a lot more subtle than advertisements, the application of the methods outlined in this research need to be rethought and reworked to fit the medium. It will be an interesting new research direction to use PR to control the consumer perception of a green brand using the underlying principles of this paper.</a:t>
            </a:r>
          </a:p>
        </p:txBody>
      </p:sp>
      <p:sp>
        <p:nvSpPr>
          <p:cNvPr id="6" name="Title 1">
            <a:extLst>
              <a:ext uri="{FF2B5EF4-FFF2-40B4-BE49-F238E27FC236}">
                <a16:creationId xmlns:a16="http://schemas.microsoft.com/office/drawing/2014/main" id="{47D9CED7-23BA-74C9-F366-71DC9E57E357}"/>
              </a:ext>
            </a:extLst>
          </p:cNvPr>
          <p:cNvSpPr txBox="1">
            <a:spLocks/>
          </p:cNvSpPr>
          <p:nvPr/>
        </p:nvSpPr>
        <p:spPr>
          <a:xfrm>
            <a:off x="838200" y="41164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a:lstStyle>
          <a:p>
            <a:r>
              <a:rPr lang="en-US"/>
              <a:t>General Discussion</a:t>
            </a:r>
          </a:p>
        </p:txBody>
      </p:sp>
    </p:spTree>
    <p:extLst>
      <p:ext uri="{BB962C8B-B14F-4D97-AF65-F5344CB8AC3E}">
        <p14:creationId xmlns:p14="http://schemas.microsoft.com/office/powerpoint/2010/main" val="34058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54A7-6727-A61F-E401-0C6D0FD960B7}"/>
              </a:ext>
            </a:extLst>
          </p:cNvPr>
          <p:cNvSpPr>
            <a:spLocks noGrp="1"/>
          </p:cNvSpPr>
          <p:nvPr>
            <p:ph type="title"/>
          </p:nvPr>
        </p:nvSpPr>
        <p:spPr/>
        <p:txBody>
          <a:bodyPr/>
          <a:lstStyle/>
          <a:p>
            <a:r>
              <a:rPr lang="en-US"/>
              <a:t>DISCUSSION QUESTIONS</a:t>
            </a:r>
          </a:p>
        </p:txBody>
      </p:sp>
    </p:spTree>
    <p:extLst>
      <p:ext uri="{BB962C8B-B14F-4D97-AF65-F5344CB8AC3E}">
        <p14:creationId xmlns:p14="http://schemas.microsoft.com/office/powerpoint/2010/main" val="355494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a:lstStyle/>
          <a:p>
            <a:r>
              <a:rPr lang="en-US"/>
              <a:t>Discussion Questions</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lstStyle/>
          <a:p>
            <a:pPr marL="0" indent="0">
              <a:buNone/>
            </a:pPr>
            <a:r>
              <a:rPr lang="en-US" b="1"/>
              <a:t>Question 1</a:t>
            </a:r>
          </a:p>
          <a:p>
            <a:pPr marL="0" indent="0">
              <a:buNone/>
            </a:pPr>
            <a:r>
              <a:rPr lang="en-US"/>
              <a:t>Do you have a favorite green brand you are more drawn to than others?</a:t>
            </a:r>
          </a:p>
          <a:p>
            <a:r>
              <a:rPr lang="en-US"/>
              <a:t>Do you connect more with their emotional or functional positioning?</a:t>
            </a:r>
          </a:p>
          <a:p>
            <a:r>
              <a:rPr lang="en-US"/>
              <a:t>Do you internally consider the long-term or short-term positive implications on the environment while using their products?</a:t>
            </a:r>
          </a:p>
        </p:txBody>
      </p:sp>
    </p:spTree>
    <p:extLst>
      <p:ext uri="{BB962C8B-B14F-4D97-AF65-F5344CB8AC3E}">
        <p14:creationId xmlns:p14="http://schemas.microsoft.com/office/powerpoint/2010/main" val="66758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a:lstStyle/>
          <a:p>
            <a:r>
              <a:rPr lang="en-US"/>
              <a:t>Discussion Questions</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lstStyle/>
          <a:p>
            <a:pPr marL="0" indent="0">
              <a:buNone/>
            </a:pPr>
            <a:r>
              <a:rPr lang="en-US" b="1"/>
              <a:t>Question 2</a:t>
            </a:r>
          </a:p>
          <a:p>
            <a:pPr marL="0" indent="0">
              <a:buNone/>
            </a:pPr>
            <a:r>
              <a:rPr lang="en-US"/>
              <a:t>Consider Tesla – the green Electric Vehicle brand. </a:t>
            </a:r>
          </a:p>
          <a:p>
            <a:r>
              <a:rPr lang="en-US"/>
              <a:t>Which type of brand positioning does Tesla do better? emotional and functional.</a:t>
            </a:r>
          </a:p>
          <a:p>
            <a:r>
              <a:rPr lang="en-US"/>
              <a:t>How can they maximize consumer response for positive attitudes and buying intentions?</a:t>
            </a:r>
          </a:p>
        </p:txBody>
      </p:sp>
    </p:spTree>
    <p:extLst>
      <p:ext uri="{BB962C8B-B14F-4D97-AF65-F5344CB8AC3E}">
        <p14:creationId xmlns:p14="http://schemas.microsoft.com/office/powerpoint/2010/main" val="40805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14400" y="259246"/>
            <a:ext cx="10515600" cy="1325563"/>
          </a:xfrm>
        </p:spPr>
        <p:txBody>
          <a:bodyPr/>
          <a:lstStyle/>
          <a:p>
            <a:r>
              <a:rPr lang="en-US"/>
              <a:t>Chapter 1 - Introduction</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14400" y="1681062"/>
            <a:ext cx="9837019" cy="4351338"/>
          </a:xfrm>
        </p:spPr>
        <p:txBody>
          <a:bodyPr>
            <a:noAutofit/>
          </a:bodyPr>
          <a:lstStyle/>
          <a:p>
            <a:pPr algn="l">
              <a:spcBef>
                <a:spcPts val="0"/>
              </a:spcBef>
              <a:spcAft>
                <a:spcPts val="600"/>
              </a:spcAft>
              <a:buFont typeface="Arial" panose="020B0604020202020204" pitchFamily="34" charset="0"/>
              <a:buChar char="•"/>
            </a:pPr>
            <a:r>
              <a:rPr lang="en-US">
                <a:solidFill>
                  <a:srgbClr val="29261B"/>
                </a:solidFill>
              </a:rPr>
              <a:t>Motivation for brands behind </a:t>
            </a:r>
            <a:r>
              <a:rPr lang="en-US" b="0" i="0">
                <a:solidFill>
                  <a:srgbClr val="29261B"/>
                </a:solidFill>
                <a:effectLst/>
              </a:rPr>
              <a:t>Green Branding</a:t>
            </a:r>
            <a:r>
              <a:rPr lang="en-US">
                <a:solidFill>
                  <a:srgbClr val="29261B"/>
                </a:solidFill>
              </a:rPr>
              <a:t>:</a:t>
            </a:r>
            <a:r>
              <a:rPr lang="en-US" b="0" i="0">
                <a:solidFill>
                  <a:srgbClr val="29261B"/>
                </a:solidFill>
                <a:effectLst/>
              </a:rPr>
              <a:t> </a:t>
            </a:r>
          </a:p>
          <a:p>
            <a:pPr lvl="1">
              <a:spcBef>
                <a:spcPts val="0"/>
              </a:spcBef>
              <a:spcAft>
                <a:spcPts val="600"/>
              </a:spcAft>
              <a:buFont typeface="Courier New" panose="02070309020205020404" pitchFamily="49" charset="0"/>
              <a:buChar char="o"/>
            </a:pPr>
            <a:r>
              <a:rPr lang="en-US" b="0" i="0">
                <a:solidFill>
                  <a:srgbClr val="29261B"/>
                </a:solidFill>
                <a:effectLst/>
              </a:rPr>
              <a:t>Meet regulations</a:t>
            </a:r>
            <a:endParaRPr lang="en-US">
              <a:solidFill>
                <a:srgbClr val="29261B"/>
              </a:solidFill>
            </a:endParaRPr>
          </a:p>
          <a:p>
            <a:pPr lvl="1">
              <a:spcBef>
                <a:spcPts val="0"/>
              </a:spcBef>
              <a:spcAft>
                <a:spcPts val="1800"/>
              </a:spcAft>
              <a:buFont typeface="Courier New" panose="02070309020205020404" pitchFamily="49" charset="0"/>
              <a:buChar char="o"/>
            </a:pPr>
            <a:r>
              <a:rPr lang="en-US">
                <a:solidFill>
                  <a:srgbClr val="29261B"/>
                </a:solidFill>
              </a:rPr>
              <a:t>C</a:t>
            </a:r>
            <a:r>
              <a:rPr lang="en-US" b="0" i="0">
                <a:solidFill>
                  <a:srgbClr val="29261B"/>
                </a:solidFill>
                <a:effectLst/>
              </a:rPr>
              <a:t>ompete for Green Consumers</a:t>
            </a:r>
          </a:p>
          <a:p>
            <a:pPr algn="l">
              <a:spcBef>
                <a:spcPts val="0"/>
              </a:spcBef>
              <a:spcAft>
                <a:spcPts val="600"/>
              </a:spcAft>
              <a:buFont typeface="Arial" panose="020B0604020202020204" pitchFamily="34" charset="0"/>
              <a:buChar char="•"/>
            </a:pPr>
            <a:r>
              <a:rPr lang="en-US">
                <a:solidFill>
                  <a:srgbClr val="29261B"/>
                </a:solidFill>
              </a:rPr>
              <a:t>Gaps in existing literature:</a:t>
            </a:r>
          </a:p>
          <a:p>
            <a:pPr lvl="1">
              <a:spcBef>
                <a:spcPts val="0"/>
              </a:spcBef>
              <a:spcAft>
                <a:spcPts val="1200"/>
              </a:spcAft>
              <a:buFont typeface="Courier New" panose="02070309020205020404" pitchFamily="49" charset="0"/>
              <a:buChar char="o"/>
            </a:pPr>
            <a:r>
              <a:rPr lang="en-US" b="0" i="0">
                <a:solidFill>
                  <a:srgbClr val="242021"/>
                </a:solidFill>
                <a:effectLst/>
              </a:rPr>
              <a:t>Role of green brand positioning strategies in framing consumer perception that leads to certain attitudes and purchasing intentions</a:t>
            </a:r>
            <a:endParaRPr lang="en-US"/>
          </a:p>
          <a:p>
            <a:pPr lvl="1">
              <a:spcBef>
                <a:spcPts val="0"/>
              </a:spcBef>
              <a:spcAft>
                <a:spcPts val="1200"/>
              </a:spcAft>
              <a:buFont typeface="Courier New" panose="02070309020205020404" pitchFamily="49" charset="0"/>
              <a:buChar char="o"/>
            </a:pPr>
            <a:r>
              <a:rPr lang="en-US">
                <a:solidFill>
                  <a:srgbClr val="242021"/>
                </a:solidFill>
              </a:rPr>
              <a:t>E</a:t>
            </a:r>
            <a:r>
              <a:rPr lang="en-US" b="0" i="0">
                <a:solidFill>
                  <a:srgbClr val="242021"/>
                </a:solidFill>
                <a:effectLst/>
              </a:rPr>
              <a:t>ffect of individual difference variables on different green brand positioning strategies</a:t>
            </a:r>
          </a:p>
          <a:p>
            <a:pPr lvl="1">
              <a:spcBef>
                <a:spcPts val="0"/>
              </a:spcBef>
              <a:spcAft>
                <a:spcPts val="1200"/>
              </a:spcAft>
              <a:buFont typeface="Courier New" panose="02070309020205020404" pitchFamily="49" charset="0"/>
              <a:buChar char="o"/>
            </a:pPr>
            <a:r>
              <a:rPr lang="en-US">
                <a:solidFill>
                  <a:srgbClr val="242021"/>
                </a:solidFill>
              </a:rPr>
              <a:t>E</a:t>
            </a:r>
            <a:r>
              <a:rPr lang="en-US" b="0" i="0">
                <a:solidFill>
                  <a:srgbClr val="242021"/>
                </a:solidFill>
                <a:effectLst/>
              </a:rPr>
              <a:t>merging green markets like China and application of green branding strategies</a:t>
            </a:r>
            <a:r>
              <a:rPr lang="en-US">
                <a:solidFill>
                  <a:srgbClr val="242021"/>
                </a:solidFill>
              </a:rPr>
              <a:t> there</a:t>
            </a:r>
            <a:endParaRPr lang="en-US"/>
          </a:p>
          <a:p>
            <a:pPr lvl="1">
              <a:spcBef>
                <a:spcPts val="0"/>
              </a:spcBef>
              <a:spcAft>
                <a:spcPts val="1800"/>
              </a:spcAft>
              <a:buFont typeface="Courier New" panose="02070309020205020404" pitchFamily="49" charset="0"/>
              <a:buChar char="o"/>
            </a:pPr>
            <a:r>
              <a:rPr lang="en-US">
                <a:solidFill>
                  <a:srgbClr val="242021"/>
                </a:solidFill>
              </a:rPr>
              <a:t>H</a:t>
            </a:r>
            <a:r>
              <a:rPr lang="en-US" b="0" i="0">
                <a:solidFill>
                  <a:srgbClr val="242021"/>
                </a:solidFill>
                <a:effectLst/>
              </a:rPr>
              <a:t>ow different types of green attributes help consumers create brand associations</a:t>
            </a:r>
          </a:p>
          <a:p>
            <a:pPr>
              <a:spcBef>
                <a:spcPts val="0"/>
              </a:spcBef>
              <a:spcAft>
                <a:spcPts val="1200"/>
              </a:spcAft>
            </a:pPr>
            <a:r>
              <a:rPr lang="en-US">
                <a:solidFill>
                  <a:srgbClr val="242021"/>
                </a:solidFill>
              </a:rPr>
              <a:t>Gong et al wanted to find insights and create actionable guidance for brand practitioners to use in their green branding strategy to increase brand value and sales</a:t>
            </a:r>
            <a:br>
              <a:rPr lang="en-US"/>
            </a:br>
            <a:br>
              <a:rPr lang="en-US"/>
            </a:br>
            <a:br>
              <a:rPr lang="en-US"/>
            </a:br>
            <a:endParaRPr lang="en-US" b="0" i="0">
              <a:solidFill>
                <a:srgbClr val="29261B"/>
              </a:solidFill>
              <a:effectLst/>
            </a:endParaRPr>
          </a:p>
        </p:txBody>
      </p:sp>
      <p:sp>
        <p:nvSpPr>
          <p:cNvPr id="4" name="Title 1">
            <a:extLst>
              <a:ext uri="{FF2B5EF4-FFF2-40B4-BE49-F238E27FC236}">
                <a16:creationId xmlns:a16="http://schemas.microsoft.com/office/drawing/2014/main" id="{E1B6B36E-866B-1A11-D092-3C31D7EA31FE}"/>
              </a:ext>
            </a:extLst>
          </p:cNvPr>
          <p:cNvSpPr txBox="1">
            <a:spLocks/>
          </p:cNvSpPr>
          <p:nvPr/>
        </p:nvSpPr>
        <p:spPr>
          <a:xfrm>
            <a:off x="6774581" y="5797262"/>
            <a:ext cx="4655419"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a:lstStyle>
          <a:p>
            <a:pPr algn="r"/>
            <a:r>
              <a:rPr lang="en-US"/>
              <a:t>But before moving on…</a:t>
            </a:r>
          </a:p>
        </p:txBody>
      </p:sp>
    </p:spTree>
    <p:extLst>
      <p:ext uri="{BB962C8B-B14F-4D97-AF65-F5344CB8AC3E}">
        <p14:creationId xmlns:p14="http://schemas.microsoft.com/office/powerpoint/2010/main" val="413741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a:lstStyle/>
          <a:p>
            <a:r>
              <a:rPr lang="en-US"/>
              <a:t>Discussion Questions</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lstStyle/>
          <a:p>
            <a:pPr marL="0" indent="0">
              <a:buNone/>
            </a:pPr>
            <a:r>
              <a:rPr lang="en-US" b="1"/>
              <a:t>Question 2 example answer</a:t>
            </a:r>
          </a:p>
        </p:txBody>
      </p:sp>
      <p:graphicFrame>
        <p:nvGraphicFramePr>
          <p:cNvPr id="4" name="Table 3">
            <a:extLst>
              <a:ext uri="{FF2B5EF4-FFF2-40B4-BE49-F238E27FC236}">
                <a16:creationId xmlns:a16="http://schemas.microsoft.com/office/drawing/2014/main" id="{726D73DB-18A5-E9D8-7751-5161A6E02406}"/>
              </a:ext>
            </a:extLst>
          </p:cNvPr>
          <p:cNvGraphicFramePr>
            <a:graphicFrameLocks noGrp="1"/>
          </p:cNvGraphicFramePr>
          <p:nvPr>
            <p:extLst>
              <p:ext uri="{D42A27DB-BD31-4B8C-83A1-F6EECF244321}">
                <p14:modId xmlns:p14="http://schemas.microsoft.com/office/powerpoint/2010/main" val="160655372"/>
              </p:ext>
            </p:extLst>
          </p:nvPr>
        </p:nvGraphicFramePr>
        <p:xfrm>
          <a:off x="4395729" y="2562990"/>
          <a:ext cx="2743200" cy="2743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787069502"/>
                    </a:ext>
                  </a:extLst>
                </a:gridCol>
                <a:gridCol w="1371600">
                  <a:extLst>
                    <a:ext uri="{9D8B030D-6E8A-4147-A177-3AD203B41FA5}">
                      <a16:colId xmlns:a16="http://schemas.microsoft.com/office/drawing/2014/main" val="3626390482"/>
                    </a:ext>
                  </a:extLst>
                </a:gridCol>
              </a:tblGrid>
              <a:tr h="13716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Golden</a:t>
                      </a:r>
                      <a:br>
                        <a:rPr lang="en-US">
                          <a:solidFill>
                            <a:schemeClr val="tx1"/>
                          </a:solidFill>
                        </a:rPr>
                      </a:br>
                      <a:r>
                        <a:rPr lang="en-US">
                          <a:solidFill>
                            <a:schemeClr val="tx1"/>
                          </a:solidFill>
                        </a:rPr>
                        <a:t>Quadrant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700"/>
                    </a:solidFill>
                  </a:tcPr>
                </a:tc>
                <a:extLst>
                  <a:ext uri="{0D108BD9-81ED-4DB2-BD59-A6C34878D82A}">
                    <a16:rowId xmlns:a16="http://schemas.microsoft.com/office/drawing/2014/main" val="1120835103"/>
                  </a:ext>
                </a:extLst>
              </a:tr>
              <a:tr h="13716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003724"/>
                  </a:ext>
                </a:extLst>
              </a:tr>
            </a:tbl>
          </a:graphicData>
        </a:graphic>
      </p:graphicFrame>
      <p:sp>
        <p:nvSpPr>
          <p:cNvPr id="5" name="TextBox 4">
            <a:extLst>
              <a:ext uri="{FF2B5EF4-FFF2-40B4-BE49-F238E27FC236}">
                <a16:creationId xmlns:a16="http://schemas.microsoft.com/office/drawing/2014/main" id="{E4E20EC3-BDD7-2A2E-E0A4-AA1C01FDB42C}"/>
              </a:ext>
            </a:extLst>
          </p:cNvPr>
          <p:cNvSpPr txBox="1"/>
          <p:nvPr/>
        </p:nvSpPr>
        <p:spPr>
          <a:xfrm>
            <a:off x="4841302" y="5433229"/>
            <a:ext cx="4891489" cy="369332"/>
          </a:xfrm>
          <a:prstGeom prst="rect">
            <a:avLst/>
          </a:prstGeom>
          <a:noFill/>
        </p:spPr>
        <p:txBody>
          <a:bodyPr wrap="square" rtlCol="0">
            <a:spAutoFit/>
          </a:bodyPr>
          <a:lstStyle/>
          <a:p>
            <a:r>
              <a:rPr lang="en-US" b="1"/>
              <a:t>Perceived Warmth</a:t>
            </a:r>
          </a:p>
        </p:txBody>
      </p:sp>
      <p:cxnSp>
        <p:nvCxnSpPr>
          <p:cNvPr id="7" name="Straight Arrow Connector 6">
            <a:extLst>
              <a:ext uri="{FF2B5EF4-FFF2-40B4-BE49-F238E27FC236}">
                <a16:creationId xmlns:a16="http://schemas.microsoft.com/office/drawing/2014/main" id="{6B9FDE8F-4C50-03E1-00CC-FADCF3B51353}"/>
              </a:ext>
            </a:extLst>
          </p:cNvPr>
          <p:cNvCxnSpPr/>
          <p:nvPr/>
        </p:nvCxnSpPr>
        <p:spPr>
          <a:xfrm>
            <a:off x="4863945" y="5433229"/>
            <a:ext cx="18067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2195D7-3B42-F03A-82A9-57B0A2E6A13D}"/>
              </a:ext>
            </a:extLst>
          </p:cNvPr>
          <p:cNvSpPr txBox="1"/>
          <p:nvPr/>
        </p:nvSpPr>
        <p:spPr>
          <a:xfrm rot="16200000">
            <a:off x="1590888" y="2626203"/>
            <a:ext cx="4891489" cy="369332"/>
          </a:xfrm>
          <a:prstGeom prst="rect">
            <a:avLst/>
          </a:prstGeom>
          <a:noFill/>
        </p:spPr>
        <p:txBody>
          <a:bodyPr wrap="square" rtlCol="0">
            <a:spAutoFit/>
          </a:bodyPr>
          <a:lstStyle/>
          <a:p>
            <a:r>
              <a:rPr lang="en-US" b="1"/>
              <a:t>Perceived Competence</a:t>
            </a:r>
          </a:p>
        </p:txBody>
      </p:sp>
      <p:cxnSp>
        <p:nvCxnSpPr>
          <p:cNvPr id="9" name="Straight Arrow Connector 8">
            <a:extLst>
              <a:ext uri="{FF2B5EF4-FFF2-40B4-BE49-F238E27FC236}">
                <a16:creationId xmlns:a16="http://schemas.microsoft.com/office/drawing/2014/main" id="{48548FDE-D641-C69A-3E99-38F01BBF7593}"/>
              </a:ext>
            </a:extLst>
          </p:cNvPr>
          <p:cNvCxnSpPr>
            <a:cxnSpLocks/>
          </p:cNvCxnSpPr>
          <p:nvPr/>
        </p:nvCxnSpPr>
        <p:spPr>
          <a:xfrm rot="16200000">
            <a:off x="3320974" y="3995794"/>
            <a:ext cx="18067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1B3402-9278-EAF7-690C-87D6B49E509B}"/>
              </a:ext>
            </a:extLst>
          </p:cNvPr>
          <p:cNvSpPr txBox="1"/>
          <p:nvPr/>
        </p:nvSpPr>
        <p:spPr>
          <a:xfrm>
            <a:off x="506774" y="6044358"/>
            <a:ext cx="11424493" cy="784830"/>
          </a:xfrm>
          <a:prstGeom prst="rect">
            <a:avLst/>
          </a:prstGeom>
          <a:noFill/>
        </p:spPr>
        <p:txBody>
          <a:bodyPr wrap="square">
            <a:spAutoFit/>
          </a:bodyPr>
          <a:lstStyle/>
          <a:p>
            <a:r>
              <a:rPr lang="en-US" sz="1500" b="0" i="0">
                <a:solidFill>
                  <a:srgbClr val="242021"/>
                </a:solidFill>
                <a:effectLst/>
                <a:latin typeface="Times New Roman" panose="02020603050405020304" pitchFamily="18" charset="0"/>
                <a:cs typeface="Times New Roman" panose="02020603050405020304" pitchFamily="18" charset="0"/>
              </a:rPr>
              <a:t>Aaker, J.L., Garbinsky, E.N. and Vohs, K.D. (2012), “Cultivating admiration in brands: warmth, competence, and landing in the ‘golden quadrant’”, Journal of Consumer Psychology, Vol. 22 No. 2, pp. 191-194.</a:t>
            </a:r>
            <a:r>
              <a:rPr lang="en-US" sz="1500">
                <a:latin typeface="Times New Roman" panose="02020603050405020304" pitchFamily="18" charset="0"/>
                <a:cs typeface="Times New Roman" panose="02020603050405020304" pitchFamily="18" charset="0"/>
              </a:rPr>
              <a:t> </a:t>
            </a:r>
            <a:br>
              <a:rPr lang="en-US" sz="1500">
                <a:latin typeface="Times New Roman" panose="02020603050405020304" pitchFamily="18" charset="0"/>
                <a:cs typeface="Times New Roman" panose="02020603050405020304" pitchFamily="18" charset="0"/>
              </a:rPr>
            </a:br>
            <a:endParaRPr lang="en-US" sz="150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21B52F2F-CDF7-7F00-B6C4-A750DBBD2E0B}"/>
              </a:ext>
            </a:extLst>
          </p:cNvPr>
          <p:cNvSpPr/>
          <p:nvPr/>
        </p:nvSpPr>
        <p:spPr>
          <a:xfrm>
            <a:off x="4863945" y="2892980"/>
            <a:ext cx="208569" cy="19943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3A9F0FD-4524-373B-BF6C-11B19097DC67}"/>
              </a:ext>
            </a:extLst>
          </p:cNvPr>
          <p:cNvCxnSpPr/>
          <p:nvPr/>
        </p:nvCxnSpPr>
        <p:spPr>
          <a:xfrm>
            <a:off x="5149515" y="2992695"/>
            <a:ext cx="80852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A4A9DF0-D147-3245-C614-3C14C5BD4974}"/>
              </a:ext>
            </a:extLst>
          </p:cNvPr>
          <p:cNvSpPr/>
          <p:nvPr/>
        </p:nvSpPr>
        <p:spPr>
          <a:xfrm>
            <a:off x="6063913" y="2892980"/>
            <a:ext cx="208569" cy="19943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30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a:lstStyle/>
          <a:p>
            <a:r>
              <a:rPr lang="en-US"/>
              <a:t>Discussion Questions</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lstStyle/>
          <a:p>
            <a:pPr marL="0" indent="0">
              <a:buNone/>
            </a:pPr>
            <a:r>
              <a:rPr lang="en-US" b="1"/>
              <a:t>Question 3</a:t>
            </a:r>
          </a:p>
          <a:p>
            <a:pPr marL="0" indent="0">
              <a:buNone/>
            </a:pPr>
            <a:r>
              <a:rPr lang="en-US"/>
              <a:t>Imagine you are a consultant working in marketing research. What other areas of green brand positioning would you like to investigate?</a:t>
            </a:r>
          </a:p>
          <a:p>
            <a:r>
              <a:rPr lang="en-US"/>
              <a:t>Were there any important considerations Gong et al. missed that caught your attention?</a:t>
            </a:r>
          </a:p>
          <a:p>
            <a:r>
              <a:rPr lang="en-US"/>
              <a:t>Could you have improved the methodology to make the findings more reliable?</a:t>
            </a:r>
          </a:p>
        </p:txBody>
      </p:sp>
    </p:spTree>
    <p:extLst>
      <p:ext uri="{BB962C8B-B14F-4D97-AF65-F5344CB8AC3E}">
        <p14:creationId xmlns:p14="http://schemas.microsoft.com/office/powerpoint/2010/main" val="5633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a:lstStyle/>
          <a:p>
            <a:r>
              <a:rPr lang="en-US"/>
              <a:t>Discussion Questions</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p:txBody>
          <a:bodyPr/>
          <a:lstStyle/>
          <a:p>
            <a:pPr marL="0" indent="0">
              <a:buNone/>
            </a:pPr>
            <a:r>
              <a:rPr lang="en-US" b="1"/>
              <a:t>Question 3 example answer</a:t>
            </a:r>
          </a:p>
          <a:p>
            <a:pPr marL="0" indent="0">
              <a:buNone/>
            </a:pPr>
            <a:r>
              <a:rPr lang="en-US"/>
              <a:t>Important consideration missed: Role of public relations in communicating brand positioning. </a:t>
            </a:r>
          </a:p>
          <a:p>
            <a:pPr marL="0" indent="0">
              <a:buNone/>
            </a:pPr>
            <a:r>
              <a:rPr lang="en-US"/>
              <a:t>Gong et al. while referring to brand positioning strategy, used only advertising as the mode of communication. Advertising is 1</a:t>
            </a:r>
            <a:r>
              <a:rPr lang="en-US" baseline="30000"/>
              <a:t>st</a:t>
            </a:r>
            <a:r>
              <a:rPr lang="en-US"/>
              <a:t> party communication i.e. communication from the brand/seller itself. It is widely agreed upon that Public relations or 3</a:t>
            </a:r>
            <a:r>
              <a:rPr lang="en-US" baseline="30000"/>
              <a:t>rd</a:t>
            </a:r>
            <a:r>
              <a:rPr lang="en-US"/>
              <a:t> party testimonial about the quality of a product/brand has a higher effectiveness in creating lasting brand recall and affinity. This is primarily due to the innate skepticism that customers have in believing the spokesperson of its own brand. However, people are more likely to believe the endorsement of an neutral/beloved personality (eg – influencer) about a brand.</a:t>
            </a:r>
          </a:p>
          <a:p>
            <a:pPr marL="0" indent="0">
              <a:buNone/>
            </a:pPr>
            <a:r>
              <a:rPr lang="en-US"/>
              <a:t>Since PR is a lot more subtle than advertisements, the application of the methods outlined in this research need to be rethought and reworked to fit the medium. It will be an interesting new research direction to use PR to control the consumer perception of a green brand using the underlying principles of this paper.</a:t>
            </a:r>
          </a:p>
        </p:txBody>
      </p:sp>
    </p:spTree>
    <p:extLst>
      <p:ext uri="{BB962C8B-B14F-4D97-AF65-F5344CB8AC3E}">
        <p14:creationId xmlns:p14="http://schemas.microsoft.com/office/powerpoint/2010/main" val="75111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1C3E-86B0-D026-15BF-292F1AA36B81}"/>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223228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14400" y="228600"/>
            <a:ext cx="10515600" cy="1325563"/>
          </a:xfrm>
        </p:spPr>
        <p:txBody>
          <a:bodyPr vert="horz" lIns="91440" tIns="45720" rIns="91440" bIns="45720" rtlCol="0" anchor="ctr">
            <a:normAutofit/>
          </a:bodyPr>
          <a:lstStyle/>
          <a:p>
            <a:r>
              <a:rPr lang="en-US"/>
              <a:t>Chapter 2 - Theoretical Background</a:t>
            </a:r>
          </a:p>
        </p:txBody>
      </p:sp>
      <p:sp>
        <p:nvSpPr>
          <p:cNvPr id="4" name="Rectangle 3">
            <a:extLst>
              <a:ext uri="{FF2B5EF4-FFF2-40B4-BE49-F238E27FC236}">
                <a16:creationId xmlns:a16="http://schemas.microsoft.com/office/drawing/2014/main" id="{C73D6115-DF01-EF78-A7FB-0FC77C41BC3D}"/>
              </a:ext>
            </a:extLst>
          </p:cNvPr>
          <p:cNvSpPr/>
          <p:nvPr/>
        </p:nvSpPr>
        <p:spPr>
          <a:xfrm>
            <a:off x="4090735" y="4119614"/>
            <a:ext cx="712271" cy="250256"/>
          </a:xfrm>
          <a:prstGeom prst="rect">
            <a:avLst/>
          </a:prstGeom>
          <a:solidFill>
            <a:srgbClr val="FF0101">
              <a:alpha val="5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
        <p:nvSpPr>
          <p:cNvPr id="5" name="Rectangle 4">
            <a:extLst>
              <a:ext uri="{FF2B5EF4-FFF2-40B4-BE49-F238E27FC236}">
                <a16:creationId xmlns:a16="http://schemas.microsoft.com/office/drawing/2014/main" id="{58CF1B0D-1E38-AD78-BEB1-CC4392602BA5}"/>
              </a:ext>
            </a:extLst>
          </p:cNvPr>
          <p:cNvSpPr/>
          <p:nvPr/>
        </p:nvSpPr>
        <p:spPr>
          <a:xfrm>
            <a:off x="2549089" y="4379495"/>
            <a:ext cx="712271" cy="250256"/>
          </a:xfrm>
          <a:prstGeom prst="rect">
            <a:avLst/>
          </a:prstGeom>
          <a:solidFill>
            <a:srgbClr val="FF0101">
              <a:alpha val="5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
        <p:nvSpPr>
          <p:cNvPr id="6" name="Rectangle 5">
            <a:extLst>
              <a:ext uri="{FF2B5EF4-FFF2-40B4-BE49-F238E27FC236}">
                <a16:creationId xmlns:a16="http://schemas.microsoft.com/office/drawing/2014/main" id="{BE35FEA7-A81D-3BFC-DBC2-B641F9EE9AD0}"/>
              </a:ext>
            </a:extLst>
          </p:cNvPr>
          <p:cNvSpPr/>
          <p:nvPr/>
        </p:nvSpPr>
        <p:spPr>
          <a:xfrm>
            <a:off x="2027720" y="4751988"/>
            <a:ext cx="712271" cy="250256"/>
          </a:xfrm>
          <a:prstGeom prst="rect">
            <a:avLst/>
          </a:prstGeom>
          <a:solidFill>
            <a:srgbClr val="92D050">
              <a:alpha val="5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
        <p:nvSpPr>
          <p:cNvPr id="7" name="Rectangle 6">
            <a:extLst>
              <a:ext uri="{FF2B5EF4-FFF2-40B4-BE49-F238E27FC236}">
                <a16:creationId xmlns:a16="http://schemas.microsoft.com/office/drawing/2014/main" id="{8FD8075D-4E39-A8E3-2F2D-608D0F2BAD25}"/>
              </a:ext>
            </a:extLst>
          </p:cNvPr>
          <p:cNvSpPr/>
          <p:nvPr/>
        </p:nvSpPr>
        <p:spPr>
          <a:xfrm>
            <a:off x="4730814" y="4751988"/>
            <a:ext cx="1053969" cy="250256"/>
          </a:xfrm>
          <a:prstGeom prst="rect">
            <a:avLst/>
          </a:prstGeom>
          <a:solidFill>
            <a:srgbClr val="92D050">
              <a:alpha val="5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14400" y="1676400"/>
            <a:ext cx="10515600" cy="4351338"/>
          </a:xfrm>
        </p:spPr>
        <p:txBody>
          <a:bodyPr>
            <a:noAutofit/>
          </a:bodyPr>
          <a:lstStyle/>
          <a:p>
            <a:pPr>
              <a:lnSpc>
                <a:spcPct val="100000"/>
              </a:lnSpc>
              <a:spcBef>
                <a:spcPts val="0"/>
              </a:spcBef>
              <a:spcAft>
                <a:spcPts val="600"/>
              </a:spcAft>
            </a:pPr>
            <a:r>
              <a:rPr lang="en-US" b="0" i="0">
                <a:solidFill>
                  <a:srgbClr val="29261B"/>
                </a:solidFill>
                <a:effectLst/>
              </a:rPr>
              <a:t>Green Branding: </a:t>
            </a:r>
            <a:r>
              <a:rPr lang="en-US" b="0" i="0">
                <a:solidFill>
                  <a:srgbClr val="242021"/>
                </a:solidFill>
                <a:effectLst/>
              </a:rPr>
              <a:t>communicating a brand’s unique environmentally friendly attributes to target customers </a:t>
            </a:r>
            <a:endParaRPr lang="en-US" b="0" i="0">
              <a:solidFill>
                <a:srgbClr val="29261B"/>
              </a:solidFill>
              <a:effectLst/>
            </a:endParaRPr>
          </a:p>
          <a:p>
            <a:pPr>
              <a:lnSpc>
                <a:spcPct val="100000"/>
              </a:lnSpc>
              <a:spcBef>
                <a:spcPts val="0"/>
              </a:spcBef>
              <a:spcAft>
                <a:spcPts val="600"/>
              </a:spcAft>
            </a:pPr>
            <a:r>
              <a:rPr lang="en-US" b="0" i="0">
                <a:solidFill>
                  <a:srgbClr val="29261B"/>
                </a:solidFill>
                <a:effectLst/>
              </a:rPr>
              <a:t>2 types of green branding strategies:</a:t>
            </a:r>
          </a:p>
          <a:p>
            <a:pPr marL="857250" lvl="1" indent="-400050">
              <a:lnSpc>
                <a:spcPct val="100000"/>
              </a:lnSpc>
              <a:spcBef>
                <a:spcPts val="0"/>
              </a:spcBef>
              <a:spcAft>
                <a:spcPts val="600"/>
              </a:spcAft>
              <a:buFont typeface="+mj-lt"/>
              <a:buAutoNum type="romanLcPeriod"/>
            </a:pPr>
            <a:r>
              <a:rPr lang="en-US" b="0" i="0">
                <a:solidFill>
                  <a:srgbClr val="242021"/>
                </a:solidFill>
                <a:effectLst/>
              </a:rPr>
              <a:t>functional attribute positioning strategies: tangible benefits</a:t>
            </a:r>
            <a:br>
              <a:rPr lang="en-US" b="0" i="0">
                <a:solidFill>
                  <a:srgbClr val="242021"/>
                </a:solidFill>
                <a:effectLst/>
              </a:rPr>
            </a:br>
            <a:r>
              <a:rPr lang="en-US" b="0" i="0">
                <a:solidFill>
                  <a:srgbClr val="242021"/>
                </a:solidFill>
                <a:effectLst/>
              </a:rPr>
              <a:t>examples -</a:t>
            </a:r>
            <a:r>
              <a:rPr lang="en-US">
                <a:solidFill>
                  <a:srgbClr val="242021"/>
                </a:solidFill>
              </a:rPr>
              <a:t> </a:t>
            </a:r>
            <a:r>
              <a:rPr lang="en-US" b="0" i="0">
                <a:solidFill>
                  <a:srgbClr val="242021"/>
                </a:solidFill>
                <a:effectLst/>
              </a:rPr>
              <a:t>energy savings, low carbon footprint and recyclability</a:t>
            </a:r>
          </a:p>
          <a:p>
            <a:pPr marL="857250" lvl="1" indent="-400050">
              <a:lnSpc>
                <a:spcPct val="100000"/>
              </a:lnSpc>
              <a:spcBef>
                <a:spcPts val="0"/>
              </a:spcBef>
              <a:spcAft>
                <a:spcPts val="600"/>
              </a:spcAft>
              <a:buFont typeface="+mj-lt"/>
              <a:buAutoNum type="romanLcPeriod"/>
            </a:pPr>
            <a:r>
              <a:rPr lang="en-US" b="0" i="0">
                <a:solidFill>
                  <a:srgbClr val="242021"/>
                </a:solidFill>
                <a:effectLst/>
              </a:rPr>
              <a:t>emotional attribute positioning strategies: symbolic benefits</a:t>
            </a:r>
            <a:r>
              <a:rPr lang="en-US"/>
              <a:t> </a:t>
            </a:r>
            <a:br>
              <a:rPr lang="en-US">
                <a:solidFill>
                  <a:srgbClr val="242021"/>
                </a:solidFill>
              </a:rPr>
            </a:br>
            <a:r>
              <a:rPr lang="en-US">
                <a:solidFill>
                  <a:srgbClr val="242021"/>
                </a:solidFill>
              </a:rPr>
              <a:t>examples - </a:t>
            </a:r>
            <a:r>
              <a:rPr lang="en-US" b="0" i="0">
                <a:solidFill>
                  <a:srgbClr val="242021"/>
                </a:solidFill>
                <a:effectLst/>
              </a:rPr>
              <a:t>goodness, generosity and self-esteem</a:t>
            </a:r>
          </a:p>
          <a:p>
            <a:pPr>
              <a:lnSpc>
                <a:spcPct val="100000"/>
              </a:lnSpc>
              <a:spcBef>
                <a:spcPts val="600"/>
              </a:spcBef>
            </a:pPr>
            <a:r>
              <a:rPr lang="en-US" b="0" i="0">
                <a:solidFill>
                  <a:srgbClr val="242021"/>
                </a:solidFill>
                <a:effectLst/>
              </a:rPr>
              <a:t>Construal Level Theory: </a:t>
            </a:r>
          </a:p>
          <a:p>
            <a:pPr lvl="1">
              <a:lnSpc>
                <a:spcPct val="100000"/>
              </a:lnSpc>
              <a:spcBef>
                <a:spcPts val="600"/>
              </a:spcBef>
              <a:buFont typeface="Courier New" panose="02070309020205020404" pitchFamily="49" charset="0"/>
              <a:buChar char="o"/>
            </a:pPr>
            <a:r>
              <a:rPr lang="en-US">
                <a:solidFill>
                  <a:srgbClr val="29261B"/>
                </a:solidFill>
              </a:rPr>
              <a:t>T</a:t>
            </a:r>
            <a:r>
              <a:rPr lang="en-US" b="0" i="0">
                <a:solidFill>
                  <a:srgbClr val="29261B"/>
                </a:solidFill>
                <a:effectLst/>
              </a:rPr>
              <a:t>he more psychologically distant an object is from the individual (in time or space), </a:t>
            </a:r>
            <a:br>
              <a:rPr lang="en-US" b="0" i="0">
                <a:solidFill>
                  <a:srgbClr val="29261B"/>
                </a:solidFill>
                <a:effectLst/>
              </a:rPr>
            </a:br>
            <a:r>
              <a:rPr lang="en-US" b="0" i="0">
                <a:solidFill>
                  <a:srgbClr val="29261B"/>
                </a:solidFill>
                <a:effectLst/>
              </a:rPr>
              <a:t>the more abstract it will be thought of</a:t>
            </a:r>
          </a:p>
          <a:p>
            <a:pPr lvl="1">
              <a:lnSpc>
                <a:spcPct val="100000"/>
              </a:lnSpc>
              <a:spcBef>
                <a:spcPts val="600"/>
              </a:spcBef>
              <a:buFont typeface="Courier New" panose="02070309020205020404" pitchFamily="49" charset="0"/>
              <a:buChar char="o"/>
            </a:pPr>
            <a:r>
              <a:rPr lang="en-US">
                <a:solidFill>
                  <a:srgbClr val="29261B"/>
                </a:solidFill>
              </a:rPr>
              <a:t>The </a:t>
            </a:r>
            <a:r>
              <a:rPr lang="en-US" b="0" i="0">
                <a:solidFill>
                  <a:srgbClr val="29261B"/>
                </a:solidFill>
                <a:effectLst/>
              </a:rPr>
              <a:t>closer the object is, the more concretely it will be thought of</a:t>
            </a:r>
          </a:p>
          <a:p>
            <a:pPr lvl="1">
              <a:lnSpc>
                <a:spcPct val="100000"/>
              </a:lnSpc>
              <a:spcBef>
                <a:spcPts val="600"/>
              </a:spcBef>
              <a:buFont typeface="Courier New" panose="02070309020205020404" pitchFamily="49" charset="0"/>
              <a:buChar char="o"/>
            </a:pPr>
            <a:r>
              <a:rPr lang="en-US">
                <a:solidFill>
                  <a:srgbClr val="29261B"/>
                </a:solidFill>
              </a:rPr>
              <a:t>DC 2024 vs Australia 2030</a:t>
            </a:r>
            <a:endParaRPr lang="en-US" b="0" i="0">
              <a:solidFill>
                <a:srgbClr val="242021"/>
              </a:solidFill>
              <a:effectLst/>
            </a:endParaRPr>
          </a:p>
          <a:p>
            <a:pPr marL="0" indent="0">
              <a:lnSpc>
                <a:spcPct val="100000"/>
              </a:lnSpc>
              <a:spcBef>
                <a:spcPts val="600"/>
              </a:spcBef>
              <a:spcAft>
                <a:spcPts val="600"/>
              </a:spcAft>
              <a:buNone/>
            </a:pPr>
            <a:endParaRPr lang="en-US" b="0" i="0">
              <a:solidFill>
                <a:srgbClr val="242021"/>
              </a:solidFill>
              <a:effectLst/>
            </a:endParaRPr>
          </a:p>
        </p:txBody>
      </p:sp>
    </p:spTree>
    <p:extLst>
      <p:ext uri="{BB962C8B-B14F-4D97-AF65-F5344CB8AC3E}">
        <p14:creationId xmlns:p14="http://schemas.microsoft.com/office/powerpoint/2010/main" val="143130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26822" y="3493009"/>
            <a:ext cx="7419317" cy="2534729"/>
          </a:xfrm>
        </p:spPr>
        <p:txBody>
          <a:bodyPr>
            <a:noAutofit/>
          </a:bodyPr>
          <a:lstStyle/>
          <a:p>
            <a:pPr>
              <a:lnSpc>
                <a:spcPct val="100000"/>
              </a:lnSpc>
              <a:spcBef>
                <a:spcPts val="600"/>
              </a:spcBef>
            </a:pPr>
            <a:r>
              <a:rPr lang="en-US" b="0" i="0">
                <a:solidFill>
                  <a:srgbClr val="242021"/>
                </a:solidFill>
                <a:effectLst/>
              </a:rPr>
              <a:t>When a combination of </a:t>
            </a:r>
            <a:r>
              <a:rPr lang="en-US" b="0" i="0">
                <a:solidFill>
                  <a:srgbClr val="0070C0"/>
                </a:solidFill>
                <a:effectLst/>
              </a:rPr>
              <a:t>emotional</a:t>
            </a:r>
            <a:r>
              <a:rPr lang="en-US" b="0" i="0">
                <a:solidFill>
                  <a:srgbClr val="242021"/>
                </a:solidFill>
                <a:effectLst/>
              </a:rPr>
              <a:t> and </a:t>
            </a:r>
            <a:r>
              <a:rPr lang="en-US" b="0" i="0">
                <a:solidFill>
                  <a:srgbClr val="00B050"/>
                </a:solidFill>
                <a:effectLst/>
              </a:rPr>
              <a:t>functional</a:t>
            </a:r>
            <a:r>
              <a:rPr lang="en-US" b="0" i="0">
                <a:solidFill>
                  <a:srgbClr val="242021"/>
                </a:solidFill>
                <a:effectLst/>
              </a:rPr>
              <a:t> benefits are communicated about a brand’s eco-friendliness, both </a:t>
            </a:r>
            <a:r>
              <a:rPr lang="en-US" b="0" i="0">
                <a:solidFill>
                  <a:srgbClr val="0070C0"/>
                </a:solidFill>
                <a:effectLst/>
              </a:rPr>
              <a:t>planned behaviour </a:t>
            </a:r>
            <a:r>
              <a:rPr lang="en-US" b="0" i="0">
                <a:effectLst/>
              </a:rPr>
              <a:t>and </a:t>
            </a:r>
            <a:r>
              <a:rPr lang="en-US" b="0" i="0">
                <a:solidFill>
                  <a:srgbClr val="00B050"/>
                </a:solidFill>
                <a:effectLst/>
              </a:rPr>
              <a:t>reasoned action </a:t>
            </a:r>
            <a:r>
              <a:rPr lang="en-US" b="0" i="0">
                <a:solidFill>
                  <a:srgbClr val="242021"/>
                </a:solidFill>
                <a:effectLst/>
              </a:rPr>
              <a:t>is </a:t>
            </a:r>
            <a:r>
              <a:rPr lang="en-US">
                <a:solidFill>
                  <a:srgbClr val="242021"/>
                </a:solidFill>
              </a:rPr>
              <a:t>evoked in the customer’s mind, shaping the customer’s </a:t>
            </a:r>
            <a:r>
              <a:rPr lang="en-US">
                <a:solidFill>
                  <a:srgbClr val="0070C0"/>
                </a:solidFill>
              </a:rPr>
              <a:t>positive attitude</a:t>
            </a:r>
            <a:r>
              <a:rPr lang="en-US">
                <a:solidFill>
                  <a:srgbClr val="242021"/>
                </a:solidFill>
              </a:rPr>
              <a:t> and </a:t>
            </a:r>
            <a:r>
              <a:rPr lang="en-US">
                <a:solidFill>
                  <a:srgbClr val="00B050"/>
                </a:solidFill>
              </a:rPr>
              <a:t>purchase intentions </a:t>
            </a:r>
            <a:r>
              <a:rPr lang="en-US"/>
              <a:t>towards the brand (</a:t>
            </a:r>
            <a:r>
              <a:rPr lang="en-US" b="0" i="0">
                <a:solidFill>
                  <a:srgbClr val="242021"/>
                </a:solidFill>
                <a:effectLst/>
              </a:rPr>
              <a:t>“golden quadrant”)</a:t>
            </a:r>
            <a:r>
              <a:rPr lang="en-US">
                <a:solidFill>
                  <a:srgbClr val="242021"/>
                </a:solidFill>
              </a:rPr>
              <a:t>. – Aaker et al (2012)</a:t>
            </a:r>
          </a:p>
          <a:p>
            <a:pPr marL="0" indent="0">
              <a:lnSpc>
                <a:spcPct val="100000"/>
              </a:lnSpc>
              <a:spcBef>
                <a:spcPts val="600"/>
              </a:spcBef>
              <a:buNone/>
            </a:pPr>
            <a:endParaRPr lang="en-US" b="0" i="0">
              <a:solidFill>
                <a:srgbClr val="242021"/>
              </a:solidFill>
              <a:effectLst/>
            </a:endParaRPr>
          </a:p>
        </p:txBody>
      </p:sp>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14400" y="228600"/>
            <a:ext cx="10515600" cy="1325563"/>
          </a:xfrm>
        </p:spPr>
        <p:txBody>
          <a:bodyPr vert="horz" lIns="91440" tIns="45720" rIns="91440" bIns="45720" rtlCol="0" anchor="ctr">
            <a:normAutofit/>
          </a:bodyPr>
          <a:lstStyle/>
          <a:p>
            <a:r>
              <a:rPr lang="en-US"/>
              <a:t>Chapter 2 - Theoretical Background</a:t>
            </a:r>
          </a:p>
        </p:txBody>
      </p:sp>
      <p:graphicFrame>
        <p:nvGraphicFramePr>
          <p:cNvPr id="4" name="Table 3">
            <a:extLst>
              <a:ext uri="{FF2B5EF4-FFF2-40B4-BE49-F238E27FC236}">
                <a16:creationId xmlns:a16="http://schemas.microsoft.com/office/drawing/2014/main" id="{56AA0707-876D-C90C-F386-42B9F6CB4902}"/>
              </a:ext>
            </a:extLst>
          </p:cNvPr>
          <p:cNvGraphicFramePr>
            <a:graphicFrameLocks noGrp="1"/>
          </p:cNvGraphicFramePr>
          <p:nvPr>
            <p:extLst>
              <p:ext uri="{D42A27DB-BD31-4B8C-83A1-F6EECF244321}">
                <p14:modId xmlns:p14="http://schemas.microsoft.com/office/powerpoint/2010/main" val="309317348"/>
              </p:ext>
            </p:extLst>
          </p:nvPr>
        </p:nvGraphicFramePr>
        <p:xfrm>
          <a:off x="8954054" y="3493009"/>
          <a:ext cx="2187950" cy="2140018"/>
        </p:xfrm>
        <a:graphic>
          <a:graphicData uri="http://schemas.openxmlformats.org/drawingml/2006/table">
            <a:tbl>
              <a:tblPr firstRow="1" bandRow="1">
                <a:tableStyleId>{5C22544A-7EE6-4342-B048-85BDC9FD1C3A}</a:tableStyleId>
              </a:tblPr>
              <a:tblGrid>
                <a:gridCol w="1093975">
                  <a:extLst>
                    <a:ext uri="{9D8B030D-6E8A-4147-A177-3AD203B41FA5}">
                      <a16:colId xmlns:a16="http://schemas.microsoft.com/office/drawing/2014/main" val="2787069502"/>
                    </a:ext>
                  </a:extLst>
                </a:gridCol>
                <a:gridCol w="1093975">
                  <a:extLst>
                    <a:ext uri="{9D8B030D-6E8A-4147-A177-3AD203B41FA5}">
                      <a16:colId xmlns:a16="http://schemas.microsoft.com/office/drawing/2014/main" val="3626390482"/>
                    </a:ext>
                  </a:extLst>
                </a:gridCol>
              </a:tblGrid>
              <a:tr h="10700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solidFill>
                            <a:schemeClr val="tx1"/>
                          </a:solidFill>
                        </a:rPr>
                        <a:t>Golden</a:t>
                      </a:r>
                      <a:br>
                        <a:rPr lang="en-US" sz="1400">
                          <a:solidFill>
                            <a:schemeClr val="tx1"/>
                          </a:solidFill>
                        </a:rPr>
                      </a:br>
                      <a:r>
                        <a:rPr lang="en-US" sz="1400">
                          <a:solidFill>
                            <a:schemeClr val="tx1"/>
                          </a:solidFill>
                        </a:rPr>
                        <a:t>Quadrant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700"/>
                    </a:solidFill>
                  </a:tcPr>
                </a:tc>
                <a:extLst>
                  <a:ext uri="{0D108BD9-81ED-4DB2-BD59-A6C34878D82A}">
                    <a16:rowId xmlns:a16="http://schemas.microsoft.com/office/drawing/2014/main" val="1120835103"/>
                  </a:ext>
                </a:extLst>
              </a:tr>
              <a:tr h="10700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003724"/>
                  </a:ext>
                </a:extLst>
              </a:tr>
            </a:tbl>
          </a:graphicData>
        </a:graphic>
      </p:graphicFrame>
      <p:sp>
        <p:nvSpPr>
          <p:cNvPr id="5" name="TextBox 4">
            <a:extLst>
              <a:ext uri="{FF2B5EF4-FFF2-40B4-BE49-F238E27FC236}">
                <a16:creationId xmlns:a16="http://schemas.microsoft.com/office/drawing/2014/main" id="{29007189-90C5-438F-0429-198AD5F54C81}"/>
              </a:ext>
            </a:extLst>
          </p:cNvPr>
          <p:cNvSpPr txBox="1"/>
          <p:nvPr/>
        </p:nvSpPr>
        <p:spPr>
          <a:xfrm>
            <a:off x="9399627" y="5760066"/>
            <a:ext cx="2297627" cy="307777"/>
          </a:xfrm>
          <a:prstGeom prst="rect">
            <a:avLst/>
          </a:prstGeom>
          <a:noFill/>
        </p:spPr>
        <p:txBody>
          <a:bodyPr wrap="square" rtlCol="0">
            <a:spAutoFit/>
          </a:bodyPr>
          <a:lstStyle/>
          <a:p>
            <a:r>
              <a:rPr lang="en-US" sz="1400" b="1"/>
              <a:t>Perceived Warmth</a:t>
            </a:r>
          </a:p>
        </p:txBody>
      </p:sp>
      <p:cxnSp>
        <p:nvCxnSpPr>
          <p:cNvPr id="6" name="Straight Arrow Connector 5">
            <a:extLst>
              <a:ext uri="{FF2B5EF4-FFF2-40B4-BE49-F238E27FC236}">
                <a16:creationId xmlns:a16="http://schemas.microsoft.com/office/drawing/2014/main" id="{8141C17F-1261-5469-C9ED-AC2566F6E317}"/>
              </a:ext>
            </a:extLst>
          </p:cNvPr>
          <p:cNvCxnSpPr/>
          <p:nvPr/>
        </p:nvCxnSpPr>
        <p:spPr>
          <a:xfrm>
            <a:off x="9422270" y="5760066"/>
            <a:ext cx="18067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425B30-6F8A-B51C-CEAB-A74C593CCBB3}"/>
              </a:ext>
            </a:extLst>
          </p:cNvPr>
          <p:cNvSpPr txBox="1"/>
          <p:nvPr/>
        </p:nvSpPr>
        <p:spPr>
          <a:xfrm rot="16200000">
            <a:off x="7276389" y="4017278"/>
            <a:ext cx="2693624" cy="307777"/>
          </a:xfrm>
          <a:prstGeom prst="rect">
            <a:avLst/>
          </a:prstGeom>
          <a:noFill/>
        </p:spPr>
        <p:txBody>
          <a:bodyPr wrap="square" rtlCol="0">
            <a:spAutoFit/>
          </a:bodyPr>
          <a:lstStyle/>
          <a:p>
            <a:r>
              <a:rPr lang="en-US" sz="1400" b="1"/>
              <a:t>Perceived Competence</a:t>
            </a:r>
          </a:p>
        </p:txBody>
      </p:sp>
      <p:cxnSp>
        <p:nvCxnSpPr>
          <p:cNvPr id="8" name="Straight Arrow Connector 7">
            <a:extLst>
              <a:ext uri="{FF2B5EF4-FFF2-40B4-BE49-F238E27FC236}">
                <a16:creationId xmlns:a16="http://schemas.microsoft.com/office/drawing/2014/main" id="{8BF3E5AD-D02C-A891-53D4-487D1A611B01}"/>
              </a:ext>
            </a:extLst>
          </p:cNvPr>
          <p:cNvCxnSpPr>
            <a:cxnSpLocks/>
          </p:cNvCxnSpPr>
          <p:nvPr/>
        </p:nvCxnSpPr>
        <p:spPr>
          <a:xfrm rot="16200000">
            <a:off x="7898551" y="4572888"/>
            <a:ext cx="18067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F42EB90-0E14-F9A4-3B04-729494701009}"/>
              </a:ext>
            </a:extLst>
          </p:cNvPr>
          <p:cNvSpPr txBox="1">
            <a:spLocks/>
          </p:cNvSpPr>
          <p:nvPr/>
        </p:nvSpPr>
        <p:spPr>
          <a:xfrm>
            <a:off x="926822" y="1716505"/>
            <a:ext cx="10215182" cy="17124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a:solidFill>
                  <a:srgbClr val="29261B"/>
                </a:solidFill>
              </a:rPr>
              <a:t>Brand stereotyping:</a:t>
            </a:r>
          </a:p>
          <a:p>
            <a:pPr marL="857250" lvl="1" indent="-400050">
              <a:lnSpc>
                <a:spcPct val="100000"/>
              </a:lnSpc>
              <a:spcBef>
                <a:spcPts val="0"/>
              </a:spcBef>
              <a:spcAft>
                <a:spcPts val="600"/>
              </a:spcAft>
              <a:buFont typeface="+mj-lt"/>
              <a:buAutoNum type="romanLcPeriod"/>
            </a:pPr>
            <a:r>
              <a:rPr lang="en-US">
                <a:solidFill>
                  <a:srgbClr val="242021"/>
                </a:solidFill>
              </a:rPr>
              <a:t>Competence perceptions: brand’s ability to complete specific actions. </a:t>
            </a:r>
            <a:br>
              <a:rPr lang="en-US">
                <a:solidFill>
                  <a:srgbClr val="242021"/>
                </a:solidFill>
              </a:rPr>
            </a:br>
            <a:r>
              <a:rPr lang="en-US">
                <a:solidFill>
                  <a:srgbClr val="242021"/>
                </a:solidFill>
              </a:rPr>
              <a:t>examples - confidence, intelligence and competitiveness traits</a:t>
            </a:r>
            <a:endParaRPr lang="en-US">
              <a:solidFill>
                <a:srgbClr val="29261B"/>
              </a:solidFill>
            </a:endParaRPr>
          </a:p>
          <a:p>
            <a:pPr marL="857250" lvl="1" indent="-400050">
              <a:lnSpc>
                <a:spcPct val="100000"/>
              </a:lnSpc>
              <a:spcBef>
                <a:spcPts val="0"/>
              </a:spcBef>
              <a:spcAft>
                <a:spcPts val="1800"/>
              </a:spcAft>
              <a:buFont typeface="+mj-lt"/>
              <a:buAutoNum type="romanLcPeriod"/>
            </a:pPr>
            <a:r>
              <a:rPr lang="en-US">
                <a:solidFill>
                  <a:srgbClr val="242021"/>
                </a:solidFill>
              </a:rPr>
              <a:t>Warmth perceptions: behavioural intention of brand.</a:t>
            </a:r>
            <a:br>
              <a:rPr lang="en-US">
                <a:solidFill>
                  <a:srgbClr val="242021"/>
                </a:solidFill>
              </a:rPr>
            </a:br>
            <a:r>
              <a:rPr lang="en-US">
                <a:solidFill>
                  <a:srgbClr val="242021"/>
                </a:solidFill>
              </a:rPr>
              <a:t>examples - trustworthiness, friendless and sincerity traits</a:t>
            </a:r>
          </a:p>
        </p:txBody>
      </p:sp>
    </p:spTree>
    <p:extLst>
      <p:ext uri="{BB962C8B-B14F-4D97-AF65-F5344CB8AC3E}">
        <p14:creationId xmlns:p14="http://schemas.microsoft.com/office/powerpoint/2010/main" val="113392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838200" y="365125"/>
            <a:ext cx="10365606" cy="1325563"/>
          </a:xfrm>
        </p:spPr>
        <p:txBody>
          <a:bodyPr/>
          <a:lstStyle/>
          <a:p>
            <a:pPr algn="r"/>
            <a:r>
              <a:rPr lang="en-US"/>
              <a:t>Chapter 1 - Introduction</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14400" y="1676400"/>
            <a:ext cx="10515600" cy="4351338"/>
          </a:xfrm>
        </p:spPr>
        <p:txBody>
          <a:bodyPr>
            <a:normAutofit/>
          </a:bodyPr>
          <a:lstStyle/>
          <a:p>
            <a:pPr algn="l">
              <a:buFont typeface="Arial" panose="020B0604020202020204" pitchFamily="34" charset="0"/>
              <a:buChar char="•"/>
            </a:pPr>
            <a:r>
              <a:rPr lang="en-US" b="0" i="0">
                <a:solidFill>
                  <a:srgbClr val="29261B"/>
                </a:solidFill>
                <a:effectLst/>
              </a:rPr>
              <a:t>This paper proposes:</a:t>
            </a:r>
          </a:p>
          <a:p>
            <a:pPr lvl="1"/>
            <a:r>
              <a:rPr lang="en-US" b="0" i="0">
                <a:solidFill>
                  <a:srgbClr val="242021"/>
                </a:solidFill>
                <a:effectLst/>
              </a:rPr>
              <a:t>Consumers link perceptions of green brands’ functional and emotional positioning to either “warm” or “competent” stereotypes</a:t>
            </a:r>
          </a:p>
          <a:p>
            <a:pPr lvl="1"/>
            <a:r>
              <a:rPr lang="en-US" b="0" i="0">
                <a:solidFill>
                  <a:srgbClr val="242021"/>
                </a:solidFill>
                <a:effectLst/>
              </a:rPr>
              <a:t>Based on their “construal level”, consumers may have preference for one type of green brand positioning strategy over the other. </a:t>
            </a:r>
          </a:p>
          <a:p>
            <a:pPr lvl="2"/>
            <a:r>
              <a:rPr lang="en-US" b="0" i="0">
                <a:solidFill>
                  <a:srgbClr val="242021"/>
                </a:solidFill>
                <a:effectLst/>
              </a:rPr>
              <a:t>Consumers who </a:t>
            </a:r>
            <a:r>
              <a:rPr lang="en-US" b="1" i="0">
                <a:solidFill>
                  <a:srgbClr val="242021"/>
                </a:solidFill>
                <a:effectLst/>
              </a:rPr>
              <a:t>construe information at a higher level </a:t>
            </a:r>
            <a:r>
              <a:rPr lang="en-US" b="0" i="0">
                <a:solidFill>
                  <a:srgbClr val="242021"/>
                </a:solidFill>
                <a:effectLst/>
              </a:rPr>
              <a:t>are more likely to </a:t>
            </a:r>
            <a:r>
              <a:rPr lang="en-US" b="1" i="0">
                <a:solidFill>
                  <a:srgbClr val="242021"/>
                </a:solidFill>
                <a:effectLst/>
              </a:rPr>
              <a:t>focus on the abstract social value</a:t>
            </a:r>
            <a:r>
              <a:rPr lang="en-US" b="0" i="0">
                <a:solidFill>
                  <a:srgbClr val="242021"/>
                </a:solidFill>
                <a:effectLst/>
              </a:rPr>
              <a:t> of green brands and will feel more warmth and competence perceptions towards green </a:t>
            </a:r>
            <a:r>
              <a:rPr lang="en-US" b="1" i="0">
                <a:solidFill>
                  <a:srgbClr val="242021"/>
                </a:solidFill>
                <a:effectLst/>
              </a:rPr>
              <a:t>emotional </a:t>
            </a:r>
            <a:r>
              <a:rPr lang="en-US" b="0" i="0">
                <a:solidFill>
                  <a:srgbClr val="242021"/>
                </a:solidFill>
                <a:effectLst/>
              </a:rPr>
              <a:t>positioning strategies</a:t>
            </a:r>
          </a:p>
          <a:p>
            <a:pPr lvl="2"/>
            <a:r>
              <a:rPr lang="en-US" b="0" i="0">
                <a:solidFill>
                  <a:srgbClr val="242021"/>
                </a:solidFill>
                <a:effectLst/>
              </a:rPr>
              <a:t>Consumers who </a:t>
            </a:r>
            <a:r>
              <a:rPr lang="en-US" b="1" i="0">
                <a:solidFill>
                  <a:srgbClr val="242021"/>
                </a:solidFill>
                <a:effectLst/>
              </a:rPr>
              <a:t>construe information at a lower level</a:t>
            </a:r>
            <a:r>
              <a:rPr lang="en-US" b="0" i="0">
                <a:solidFill>
                  <a:srgbClr val="242021"/>
                </a:solidFill>
                <a:effectLst/>
              </a:rPr>
              <a:t> are more likely to </a:t>
            </a:r>
            <a:r>
              <a:rPr lang="en-US" b="1" i="0">
                <a:solidFill>
                  <a:srgbClr val="242021"/>
                </a:solidFill>
                <a:effectLst/>
              </a:rPr>
              <a:t>focus on the concrete utilitarian environmental benefit </a:t>
            </a:r>
            <a:r>
              <a:rPr lang="en-US" b="0" i="0">
                <a:solidFill>
                  <a:srgbClr val="242021"/>
                </a:solidFill>
                <a:effectLst/>
              </a:rPr>
              <a:t>of green brands and will generate more warmth and competence perceptions towards green </a:t>
            </a:r>
            <a:r>
              <a:rPr lang="en-US" b="1" i="0">
                <a:solidFill>
                  <a:srgbClr val="242021"/>
                </a:solidFill>
                <a:effectLst/>
              </a:rPr>
              <a:t>functional </a:t>
            </a:r>
            <a:r>
              <a:rPr lang="en-US" b="0" i="0">
                <a:solidFill>
                  <a:srgbClr val="242021"/>
                </a:solidFill>
                <a:effectLst/>
              </a:rPr>
              <a:t>positioning strategies</a:t>
            </a:r>
            <a:endParaRPr lang="en-US">
              <a:solidFill>
                <a:srgbClr val="242021"/>
              </a:solidFill>
            </a:endParaRPr>
          </a:p>
          <a:p>
            <a:pPr algn="l">
              <a:buFont typeface="Arial" panose="020B0604020202020204" pitchFamily="34" charset="0"/>
              <a:buChar char="•"/>
            </a:pPr>
            <a:r>
              <a:rPr lang="en-US" i="0">
                <a:solidFill>
                  <a:srgbClr val="29261B"/>
                </a:solidFill>
                <a:effectLst/>
              </a:rPr>
              <a:t>Methodology</a:t>
            </a:r>
            <a:r>
              <a:rPr lang="en-US" b="0" i="0">
                <a:solidFill>
                  <a:srgbClr val="29261B"/>
                </a:solidFill>
                <a:effectLst/>
              </a:rPr>
              <a:t>:</a:t>
            </a:r>
          </a:p>
          <a:p>
            <a:pPr lvl="1"/>
            <a:r>
              <a:rPr lang="en-US" sz="1800" b="0" i="0">
                <a:solidFill>
                  <a:srgbClr val="242021"/>
                </a:solidFill>
                <a:effectLst/>
              </a:rPr>
              <a:t>The research is based on experimental design, which uses consumer samples and advertisement stimuli to expose participants to the two types of green positioning strategies under controlled conditions.</a:t>
            </a:r>
          </a:p>
          <a:p>
            <a:endParaRPr lang="en-US" b="0" i="0">
              <a:solidFill>
                <a:srgbClr val="29261B"/>
              </a:solidFill>
              <a:effectLst/>
            </a:endParaRPr>
          </a:p>
        </p:txBody>
      </p:sp>
      <p:sp>
        <p:nvSpPr>
          <p:cNvPr id="4" name="Title 1">
            <a:extLst>
              <a:ext uri="{FF2B5EF4-FFF2-40B4-BE49-F238E27FC236}">
                <a16:creationId xmlns:a16="http://schemas.microsoft.com/office/drawing/2014/main" id="{241614C0-2057-CE52-74FD-7E9C304EAA8D}"/>
              </a:ext>
            </a:extLst>
          </p:cNvPr>
          <p:cNvSpPr txBox="1">
            <a:spLocks/>
          </p:cNvSpPr>
          <p:nvPr/>
        </p:nvSpPr>
        <p:spPr>
          <a:xfrm>
            <a:off x="914400" y="696515"/>
            <a:ext cx="4655419"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a:lstStyle>
          <a:p>
            <a:r>
              <a:rPr lang="en-US"/>
              <a:t>Back to it…</a:t>
            </a:r>
          </a:p>
        </p:txBody>
      </p:sp>
    </p:spTree>
    <p:extLst>
      <p:ext uri="{BB962C8B-B14F-4D97-AF65-F5344CB8AC3E}">
        <p14:creationId xmlns:p14="http://schemas.microsoft.com/office/powerpoint/2010/main" val="165178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A2BFEF0-E0AA-098A-C008-1D46241C053B}"/>
              </a:ext>
            </a:extLst>
          </p:cNvPr>
          <p:cNvPicPr>
            <a:picLocks noGrp="1" noChangeAspect="1"/>
          </p:cNvPicPr>
          <p:nvPr>
            <p:ph idx="1"/>
          </p:nvPr>
        </p:nvPicPr>
        <p:blipFill>
          <a:blip r:embed="rId3"/>
          <a:stretch>
            <a:fillRect/>
          </a:stretch>
        </p:blipFill>
        <p:spPr>
          <a:xfrm>
            <a:off x="1220838" y="541696"/>
            <a:ext cx="10209323" cy="5281588"/>
          </a:xfrm>
        </p:spPr>
      </p:pic>
      <p:sp>
        <p:nvSpPr>
          <p:cNvPr id="5" name="Rectangle 4">
            <a:extLst>
              <a:ext uri="{FF2B5EF4-FFF2-40B4-BE49-F238E27FC236}">
                <a16:creationId xmlns:a16="http://schemas.microsoft.com/office/drawing/2014/main" id="{ABA384DA-23C1-BE45-BE3C-25D727667318}"/>
              </a:ext>
            </a:extLst>
          </p:cNvPr>
          <p:cNvSpPr/>
          <p:nvPr/>
        </p:nvSpPr>
        <p:spPr>
          <a:xfrm>
            <a:off x="1309036" y="635266"/>
            <a:ext cx="1414913" cy="5652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4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14400" y="237214"/>
            <a:ext cx="10515600" cy="1325563"/>
          </a:xfrm>
        </p:spPr>
        <p:txBody>
          <a:bodyPr vert="horz" lIns="91440" tIns="45720" rIns="91440" bIns="45720" rtlCol="0" anchor="ctr">
            <a:normAutofit/>
          </a:bodyPr>
          <a:lstStyle/>
          <a:p>
            <a:r>
              <a:rPr lang="en-US"/>
              <a:t>Chapter 2 - Hypothesis Development</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14400" y="1676400"/>
            <a:ext cx="10846869" cy="4351338"/>
          </a:xfrm>
        </p:spPr>
        <p:txBody>
          <a:bodyPr>
            <a:normAutofit lnSpcReduction="10000"/>
          </a:bodyPr>
          <a:lstStyle/>
          <a:p>
            <a:pPr marL="0" indent="0" algn="l">
              <a:lnSpc>
                <a:spcPct val="150000"/>
              </a:lnSpc>
              <a:spcBef>
                <a:spcPts val="0"/>
              </a:spcBef>
              <a:buNone/>
            </a:pPr>
            <a:r>
              <a:rPr lang="en-US" b="0" i="0">
                <a:solidFill>
                  <a:srgbClr val="29261B"/>
                </a:solidFill>
                <a:effectLst/>
                <a:latin typeface="-apple-system"/>
              </a:rPr>
              <a:t>Hypotheses: </a:t>
            </a:r>
          </a:p>
          <a:p>
            <a:pPr algn="l">
              <a:lnSpc>
                <a:spcPct val="150000"/>
              </a:lnSpc>
              <a:spcBef>
                <a:spcPts val="0"/>
              </a:spcBef>
              <a:buFont typeface="Arial" panose="020B0604020202020204" pitchFamily="34" charset="0"/>
              <a:buChar char="•"/>
            </a:pPr>
            <a:r>
              <a:rPr lang="en-US" b="0" i="0">
                <a:solidFill>
                  <a:srgbClr val="29261B"/>
                </a:solidFill>
                <a:effectLst/>
                <a:latin typeface="-apple-system"/>
              </a:rPr>
              <a:t>H1: Green emotional and functional positioning have a positive effect on consumer response. – Study 1</a:t>
            </a:r>
          </a:p>
          <a:p>
            <a:pPr marL="0" indent="0">
              <a:lnSpc>
                <a:spcPct val="150000"/>
              </a:lnSpc>
              <a:spcBef>
                <a:spcPts val="0"/>
              </a:spcBef>
              <a:buNone/>
            </a:pPr>
            <a:endParaRPr lang="en-US" b="0" i="0">
              <a:solidFill>
                <a:srgbClr val="29261B"/>
              </a:solidFill>
              <a:effectLst/>
              <a:latin typeface="-apple-system"/>
            </a:endParaRPr>
          </a:p>
          <a:p>
            <a:pPr>
              <a:lnSpc>
                <a:spcPct val="150000"/>
              </a:lnSpc>
              <a:spcBef>
                <a:spcPts val="0"/>
              </a:spcBef>
            </a:pPr>
            <a:r>
              <a:rPr lang="en-US" b="0" i="0">
                <a:solidFill>
                  <a:srgbClr val="29261B"/>
                </a:solidFill>
                <a:effectLst/>
                <a:latin typeface="-apple-system"/>
              </a:rPr>
              <a:t>H2: </a:t>
            </a:r>
            <a:r>
              <a:rPr lang="en-US" b="0" i="0">
                <a:solidFill>
                  <a:srgbClr val="242021"/>
                </a:solidFill>
                <a:effectLst/>
                <a:latin typeface="AdvOT4b47d116"/>
              </a:rPr>
              <a:t>Green emotional positioning strategies are judged higher on warmth.</a:t>
            </a:r>
          </a:p>
          <a:p>
            <a:pPr>
              <a:lnSpc>
                <a:spcPct val="150000"/>
              </a:lnSpc>
              <a:spcBef>
                <a:spcPts val="0"/>
              </a:spcBef>
            </a:pPr>
            <a:r>
              <a:rPr lang="en-US">
                <a:solidFill>
                  <a:srgbClr val="242021"/>
                </a:solidFill>
                <a:latin typeface="AdvOT4b47d116"/>
              </a:rPr>
              <a:t>H3: Green functional positioning strategies are judged higher on competence.</a:t>
            </a:r>
            <a:endParaRPr lang="en-US" b="0" i="0">
              <a:solidFill>
                <a:srgbClr val="29261B"/>
              </a:solidFill>
              <a:effectLst/>
              <a:latin typeface="-apple-system"/>
            </a:endParaRPr>
          </a:p>
          <a:p>
            <a:pPr algn="l">
              <a:lnSpc>
                <a:spcPct val="150000"/>
              </a:lnSpc>
              <a:spcBef>
                <a:spcPts val="0"/>
              </a:spcBef>
              <a:buFont typeface="Arial" panose="020B0604020202020204" pitchFamily="34" charset="0"/>
              <a:buChar char="•"/>
            </a:pPr>
            <a:r>
              <a:rPr lang="en-US" b="0" i="0">
                <a:solidFill>
                  <a:srgbClr val="29261B"/>
                </a:solidFill>
                <a:effectLst/>
                <a:latin typeface="-apple-system"/>
              </a:rPr>
              <a:t>H4: Perceptions of warmth increases the efficacy of green brand positioning.</a:t>
            </a:r>
          </a:p>
          <a:p>
            <a:pPr algn="l">
              <a:lnSpc>
                <a:spcPct val="150000"/>
              </a:lnSpc>
              <a:spcBef>
                <a:spcPts val="0"/>
              </a:spcBef>
              <a:buFont typeface="Arial" panose="020B0604020202020204" pitchFamily="34" charset="0"/>
              <a:buChar char="•"/>
            </a:pPr>
            <a:r>
              <a:rPr lang="en-US" b="0" i="0">
                <a:solidFill>
                  <a:srgbClr val="29261B"/>
                </a:solidFill>
                <a:effectLst/>
                <a:latin typeface="-apple-system"/>
              </a:rPr>
              <a:t>H5: Perceptions of competence increases the efficacy of green brand positioning.</a:t>
            </a:r>
          </a:p>
          <a:p>
            <a:pPr marL="0" indent="0" algn="l">
              <a:lnSpc>
                <a:spcPct val="150000"/>
              </a:lnSpc>
              <a:spcBef>
                <a:spcPts val="0"/>
              </a:spcBef>
              <a:buNone/>
            </a:pPr>
            <a:endParaRPr lang="en-US" b="0" i="0">
              <a:solidFill>
                <a:srgbClr val="29261B"/>
              </a:solidFill>
              <a:effectLst/>
              <a:latin typeface="-apple-system"/>
            </a:endParaRPr>
          </a:p>
          <a:p>
            <a:pPr algn="l">
              <a:lnSpc>
                <a:spcPct val="150000"/>
              </a:lnSpc>
              <a:spcBef>
                <a:spcPts val="0"/>
              </a:spcBef>
              <a:buFont typeface="Arial" panose="020B0604020202020204" pitchFamily="34" charset="0"/>
              <a:buChar char="•"/>
            </a:pPr>
            <a:r>
              <a:rPr lang="en-US" b="0" i="0">
                <a:solidFill>
                  <a:srgbClr val="29261B"/>
                </a:solidFill>
                <a:effectLst/>
                <a:latin typeface="-apple-system"/>
              </a:rPr>
              <a:t>H6. Emotional and functional branding works differently at different construal levels:</a:t>
            </a:r>
          </a:p>
          <a:p>
            <a:pPr lvl="1">
              <a:lnSpc>
                <a:spcPct val="150000"/>
              </a:lnSpc>
              <a:spcBef>
                <a:spcPts val="0"/>
              </a:spcBef>
            </a:pPr>
            <a:r>
              <a:rPr lang="en-US" b="0" i="0">
                <a:solidFill>
                  <a:srgbClr val="29261B"/>
                </a:solidFill>
                <a:effectLst/>
                <a:latin typeface="-apple-system"/>
              </a:rPr>
              <a:t>H6a. Emotional positioning works better when targeted at a high construal level.</a:t>
            </a:r>
          </a:p>
          <a:p>
            <a:pPr lvl="1">
              <a:lnSpc>
                <a:spcPct val="150000"/>
              </a:lnSpc>
              <a:spcBef>
                <a:spcPts val="0"/>
              </a:spcBef>
            </a:pPr>
            <a:r>
              <a:rPr lang="en-US" b="0" i="0">
                <a:solidFill>
                  <a:srgbClr val="29261B"/>
                </a:solidFill>
                <a:effectLst/>
                <a:latin typeface="-apple-system"/>
              </a:rPr>
              <a:t>H6b. Functional positioning works better when targeted at a low construal level.</a:t>
            </a:r>
          </a:p>
        </p:txBody>
      </p:sp>
      <p:sp>
        <p:nvSpPr>
          <p:cNvPr id="24" name="Right Bracket 23">
            <a:extLst>
              <a:ext uri="{FF2B5EF4-FFF2-40B4-BE49-F238E27FC236}">
                <a16:creationId xmlns:a16="http://schemas.microsoft.com/office/drawing/2014/main" id="{A47A4E5C-C1EF-8EF7-1C59-417CCEC6F485}"/>
              </a:ext>
            </a:extLst>
          </p:cNvPr>
          <p:cNvSpPr/>
          <p:nvPr/>
        </p:nvSpPr>
        <p:spPr>
          <a:xfrm>
            <a:off x="10308109" y="2937961"/>
            <a:ext cx="209214" cy="1441496"/>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FF9BDDE5-C22F-BC8E-EBB1-932404538310}"/>
              </a:ext>
            </a:extLst>
          </p:cNvPr>
          <p:cNvSpPr txBox="1"/>
          <p:nvPr/>
        </p:nvSpPr>
        <p:spPr>
          <a:xfrm>
            <a:off x="10517323" y="3481737"/>
            <a:ext cx="1234440" cy="353943"/>
          </a:xfrm>
          <a:prstGeom prst="rect">
            <a:avLst/>
          </a:prstGeom>
          <a:noFill/>
        </p:spPr>
        <p:txBody>
          <a:bodyPr wrap="square">
            <a:spAutoFit/>
          </a:bodyPr>
          <a:lstStyle/>
          <a:p>
            <a:pPr algn="l"/>
            <a:r>
              <a:rPr lang="en-US" sz="1700" b="0" i="0">
                <a:solidFill>
                  <a:srgbClr val="29261B"/>
                </a:solidFill>
                <a:effectLst/>
                <a:latin typeface="-apple-system"/>
              </a:rPr>
              <a:t>– </a:t>
            </a:r>
            <a:r>
              <a:rPr lang="en-US" sz="1700">
                <a:solidFill>
                  <a:srgbClr val="29261B"/>
                </a:solidFill>
                <a:latin typeface="-apple-system"/>
                <a:cs typeface="Times New Roman" panose="02020603050405020304" pitchFamily="18" charset="0"/>
              </a:rPr>
              <a:t>Study</a:t>
            </a:r>
            <a:r>
              <a:rPr lang="en-US" sz="1700" b="0" i="0">
                <a:solidFill>
                  <a:srgbClr val="29261B"/>
                </a:solidFill>
                <a:effectLst/>
                <a:latin typeface="-apple-system"/>
              </a:rPr>
              <a:t> 2</a:t>
            </a:r>
          </a:p>
        </p:txBody>
      </p:sp>
      <p:sp>
        <p:nvSpPr>
          <p:cNvPr id="27" name="Right Bracket 26">
            <a:extLst>
              <a:ext uri="{FF2B5EF4-FFF2-40B4-BE49-F238E27FC236}">
                <a16:creationId xmlns:a16="http://schemas.microsoft.com/office/drawing/2014/main" id="{E08775DA-795F-0516-0421-B963A976CCA2}"/>
              </a:ext>
            </a:extLst>
          </p:cNvPr>
          <p:cNvSpPr/>
          <p:nvPr/>
        </p:nvSpPr>
        <p:spPr>
          <a:xfrm>
            <a:off x="9162153" y="4805330"/>
            <a:ext cx="240631" cy="1222408"/>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AE4F385C-3414-3220-6269-EC151001BAE9}"/>
              </a:ext>
            </a:extLst>
          </p:cNvPr>
          <p:cNvSpPr txBox="1"/>
          <p:nvPr/>
        </p:nvSpPr>
        <p:spPr>
          <a:xfrm>
            <a:off x="9530884" y="5239562"/>
            <a:ext cx="1234440" cy="353943"/>
          </a:xfrm>
          <a:prstGeom prst="rect">
            <a:avLst/>
          </a:prstGeom>
          <a:noFill/>
        </p:spPr>
        <p:txBody>
          <a:bodyPr wrap="square">
            <a:spAutoFit/>
          </a:bodyPr>
          <a:lstStyle/>
          <a:p>
            <a:pPr algn="l"/>
            <a:r>
              <a:rPr lang="en-US" sz="1700" b="0" i="0">
                <a:solidFill>
                  <a:srgbClr val="29261B"/>
                </a:solidFill>
                <a:effectLst/>
                <a:latin typeface="-apple-system"/>
              </a:rPr>
              <a:t>– </a:t>
            </a:r>
            <a:r>
              <a:rPr lang="en-US" sz="1700">
                <a:solidFill>
                  <a:srgbClr val="29261B"/>
                </a:solidFill>
                <a:latin typeface="-apple-system"/>
                <a:cs typeface="Times New Roman" panose="02020603050405020304" pitchFamily="18" charset="0"/>
              </a:rPr>
              <a:t>Study</a:t>
            </a:r>
            <a:r>
              <a:rPr lang="en-US" sz="1700" b="0" i="0">
                <a:solidFill>
                  <a:srgbClr val="29261B"/>
                </a:solidFill>
                <a:effectLst/>
                <a:latin typeface="-apple-system"/>
              </a:rPr>
              <a:t> </a:t>
            </a:r>
            <a:r>
              <a:rPr lang="en-US" sz="1700">
                <a:solidFill>
                  <a:srgbClr val="29261B"/>
                </a:solidFill>
                <a:latin typeface="-apple-system"/>
              </a:rPr>
              <a:t>3</a:t>
            </a:r>
            <a:endParaRPr lang="en-US" sz="1700" b="0" i="0">
              <a:solidFill>
                <a:srgbClr val="29261B"/>
              </a:solidFill>
              <a:effectLst/>
              <a:latin typeface="-apple-system"/>
            </a:endParaRPr>
          </a:p>
        </p:txBody>
      </p:sp>
    </p:spTree>
    <p:extLst>
      <p:ext uri="{BB962C8B-B14F-4D97-AF65-F5344CB8AC3E}">
        <p14:creationId xmlns:p14="http://schemas.microsoft.com/office/powerpoint/2010/main" val="259410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a:xfrm>
            <a:off x="944479" y="228600"/>
            <a:ext cx="10515600" cy="1325563"/>
          </a:xfrm>
        </p:spPr>
        <p:txBody>
          <a:bodyPr vert="horz" lIns="91440" tIns="45720" rIns="91440" bIns="45720" rtlCol="0" anchor="ctr">
            <a:normAutofit/>
          </a:bodyPr>
          <a:lstStyle/>
          <a:p>
            <a:r>
              <a:rPr lang="en-US" sz="3600"/>
              <a:t>3. Study 1</a:t>
            </a:r>
          </a:p>
        </p:txBody>
      </p:sp>
      <p:sp>
        <p:nvSpPr>
          <p:cNvPr id="3" name="Content Placeholder 2">
            <a:extLst>
              <a:ext uri="{FF2B5EF4-FFF2-40B4-BE49-F238E27FC236}">
                <a16:creationId xmlns:a16="http://schemas.microsoft.com/office/drawing/2014/main" id="{BA5E079A-E1A3-916E-8765-39D88A84B80D}"/>
              </a:ext>
            </a:extLst>
          </p:cNvPr>
          <p:cNvSpPr>
            <a:spLocks noGrp="1"/>
          </p:cNvSpPr>
          <p:nvPr>
            <p:ph idx="1"/>
          </p:nvPr>
        </p:nvSpPr>
        <p:spPr>
          <a:xfrm>
            <a:off x="944479" y="1678004"/>
            <a:ext cx="10728158" cy="4351338"/>
          </a:xfrm>
        </p:spPr>
        <p:txBody>
          <a:bodyPr>
            <a:normAutofit/>
          </a:bodyPr>
          <a:lstStyle/>
          <a:p>
            <a:pPr algn="l">
              <a:buFont typeface="Arial" panose="020B0604020202020204" pitchFamily="34" charset="0"/>
              <a:buChar char="•"/>
            </a:pPr>
            <a:r>
              <a:rPr lang="en-US" b="0" i="0">
                <a:solidFill>
                  <a:srgbClr val="29261B"/>
                </a:solidFill>
                <a:effectLst/>
                <a:latin typeface="-apple-system"/>
              </a:rPr>
              <a:t>Tests whether green emotional and green functional positioning strategies positively affect consumer’s brand attitude and purchasing intention.</a:t>
            </a:r>
          </a:p>
          <a:p>
            <a:pPr algn="l">
              <a:buFont typeface="Arial" panose="020B0604020202020204" pitchFamily="34" charset="0"/>
              <a:buChar char="•"/>
            </a:pPr>
            <a:r>
              <a:rPr lang="en-US">
                <a:solidFill>
                  <a:srgbClr val="29261B"/>
                </a:solidFill>
                <a:latin typeface="-apple-system"/>
              </a:rPr>
              <a:t>Undergraduate s</a:t>
            </a:r>
            <a:r>
              <a:rPr lang="en-US" b="0" i="0">
                <a:solidFill>
                  <a:srgbClr val="29261B"/>
                </a:solidFill>
                <a:effectLst/>
                <a:latin typeface="-apple-system"/>
              </a:rPr>
              <a:t>tudents from a university in Northeast China were recruited to participate in the experiment.</a:t>
            </a:r>
          </a:p>
          <a:p>
            <a:pPr algn="l">
              <a:buFont typeface="Arial" panose="020B0604020202020204" pitchFamily="34" charset="0"/>
              <a:buChar char="•"/>
            </a:pPr>
            <a:r>
              <a:rPr lang="en-US" b="0" i="0">
                <a:solidFill>
                  <a:srgbClr val="29261B"/>
                </a:solidFill>
                <a:effectLst/>
                <a:latin typeface="-apple-system"/>
              </a:rPr>
              <a:t>Positioning of an established green dairy brand “Mengniu” was manipulated to result in three experimental conditions</a:t>
            </a:r>
          </a:p>
          <a:p>
            <a:pPr marL="857250" lvl="1" indent="-400050">
              <a:buFont typeface="+mj-lt"/>
              <a:buAutoNum type="romanLcPeriod"/>
            </a:pPr>
            <a:r>
              <a:rPr lang="en-US" b="0" i="0">
                <a:solidFill>
                  <a:srgbClr val="29261B"/>
                </a:solidFill>
                <a:effectLst/>
                <a:latin typeface="-apple-system"/>
              </a:rPr>
              <a:t>Emotional</a:t>
            </a:r>
          </a:p>
          <a:p>
            <a:pPr marL="857250" lvl="1" indent="-400050">
              <a:buFont typeface="+mj-lt"/>
              <a:buAutoNum type="romanLcPeriod"/>
            </a:pPr>
            <a:r>
              <a:rPr lang="en-US" b="0" i="0">
                <a:solidFill>
                  <a:srgbClr val="29261B"/>
                </a:solidFill>
                <a:effectLst/>
                <a:latin typeface="-apple-system"/>
              </a:rPr>
              <a:t>Functional</a:t>
            </a:r>
          </a:p>
          <a:p>
            <a:pPr marL="857250" lvl="1" indent="-400050">
              <a:buFont typeface="+mj-lt"/>
              <a:buAutoNum type="romanLcPeriod"/>
            </a:pPr>
            <a:r>
              <a:rPr lang="en-US" b="0" i="0">
                <a:solidFill>
                  <a:srgbClr val="29261B"/>
                </a:solidFill>
                <a:effectLst/>
                <a:latin typeface="-apple-system"/>
              </a:rPr>
              <a:t>Control</a:t>
            </a:r>
            <a:endParaRPr lang="en-US">
              <a:solidFill>
                <a:srgbClr val="29261B"/>
              </a:solidFill>
              <a:latin typeface="-apple-system"/>
            </a:endParaRPr>
          </a:p>
          <a:p>
            <a:r>
              <a:rPr lang="en-US" sz="1800" b="0" i="0">
                <a:solidFill>
                  <a:srgbClr val="242021"/>
                </a:solidFill>
                <a:effectLst/>
                <a:latin typeface="AdvOT4b47d116"/>
              </a:rPr>
              <a:t>Three versions of media endorsements similar in structure, word count and presentation format, but differing in whether they conveyed emotional bene</a:t>
            </a:r>
            <a:r>
              <a:rPr lang="en-US" sz="1800" b="0" i="0">
                <a:solidFill>
                  <a:srgbClr val="242021"/>
                </a:solidFill>
                <a:effectLst/>
                <a:latin typeface="AdvOT4b47d116+fb"/>
              </a:rPr>
              <a:t>fi</a:t>
            </a:r>
            <a:r>
              <a:rPr lang="en-US" sz="1800" b="0" i="0">
                <a:solidFill>
                  <a:srgbClr val="242021"/>
                </a:solidFill>
                <a:effectLst/>
                <a:latin typeface="AdvOT4b47d116"/>
              </a:rPr>
              <a:t>ts, functional attributes or none of them. (examples below)</a:t>
            </a:r>
          </a:p>
          <a:p>
            <a:r>
              <a:rPr lang="en-US" b="0" i="0">
                <a:solidFill>
                  <a:srgbClr val="29261B"/>
                </a:solidFill>
                <a:effectLst/>
                <a:latin typeface="-apple-system"/>
              </a:rPr>
              <a:t>Responses to questionnaire in the form of seven-point scale rating (1 = strongly disagree; 7 = strongly agree)</a:t>
            </a:r>
          </a:p>
          <a:p>
            <a:r>
              <a:rPr lang="en-US" b="0" i="0">
                <a:solidFill>
                  <a:srgbClr val="29261B"/>
                </a:solidFill>
                <a:effectLst/>
                <a:latin typeface="-apple-system"/>
              </a:rPr>
              <a:t>At a significance level of p &lt; 0.01, the results are statistically significant</a:t>
            </a:r>
          </a:p>
          <a:p>
            <a:r>
              <a:rPr lang="en-US" b="0" i="0">
                <a:solidFill>
                  <a:srgbClr val="29261B"/>
                </a:solidFill>
                <a:effectLst/>
                <a:latin typeface="-apple-system"/>
              </a:rPr>
              <a:t>Results suggest that green brand positioning has a positive effect on consumer response.</a:t>
            </a:r>
          </a:p>
        </p:txBody>
      </p:sp>
    </p:spTree>
    <p:extLst>
      <p:ext uri="{BB962C8B-B14F-4D97-AF65-F5344CB8AC3E}">
        <p14:creationId xmlns:p14="http://schemas.microsoft.com/office/powerpoint/2010/main" val="259911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919-44D8-6DE8-8E2C-16CF3BD4F4FB}"/>
              </a:ext>
            </a:extLst>
          </p:cNvPr>
          <p:cNvSpPr>
            <a:spLocks noGrp="1"/>
          </p:cNvSpPr>
          <p:nvPr>
            <p:ph type="title"/>
          </p:nvPr>
        </p:nvSpPr>
        <p:spPr/>
        <p:txBody>
          <a:bodyPr vert="horz" lIns="91440" tIns="45720" rIns="91440" bIns="45720" rtlCol="0" anchor="ctr">
            <a:normAutofit/>
          </a:bodyPr>
          <a:lstStyle/>
          <a:p>
            <a:r>
              <a:rPr lang="en-US" sz="3600"/>
              <a:t>3. Study 1</a:t>
            </a:r>
          </a:p>
        </p:txBody>
      </p:sp>
      <p:pic>
        <p:nvPicPr>
          <p:cNvPr id="7" name="Content Placeholder 6">
            <a:extLst>
              <a:ext uri="{FF2B5EF4-FFF2-40B4-BE49-F238E27FC236}">
                <a16:creationId xmlns:a16="http://schemas.microsoft.com/office/drawing/2014/main" id="{812E3D02-E1ED-A157-863E-D8B8D9DCFE51}"/>
              </a:ext>
            </a:extLst>
          </p:cNvPr>
          <p:cNvPicPr>
            <a:picLocks noGrp="1" noChangeAspect="1"/>
          </p:cNvPicPr>
          <p:nvPr>
            <p:ph idx="1"/>
          </p:nvPr>
        </p:nvPicPr>
        <p:blipFill>
          <a:blip r:embed="rId3"/>
          <a:stretch>
            <a:fillRect/>
          </a:stretch>
        </p:blipFill>
        <p:spPr>
          <a:xfrm>
            <a:off x="2045466" y="2426648"/>
            <a:ext cx="9144000" cy="1267987"/>
          </a:xfrm>
        </p:spPr>
      </p:pic>
      <p:pic>
        <p:nvPicPr>
          <p:cNvPr id="9" name="Picture 8">
            <a:extLst>
              <a:ext uri="{FF2B5EF4-FFF2-40B4-BE49-F238E27FC236}">
                <a16:creationId xmlns:a16="http://schemas.microsoft.com/office/drawing/2014/main" id="{22FF527D-2D42-9122-7263-3D8C7156E275}"/>
              </a:ext>
            </a:extLst>
          </p:cNvPr>
          <p:cNvPicPr>
            <a:picLocks noChangeAspect="1"/>
          </p:cNvPicPr>
          <p:nvPr/>
        </p:nvPicPr>
        <p:blipFill>
          <a:blip r:embed="rId4"/>
          <a:stretch>
            <a:fillRect/>
          </a:stretch>
        </p:blipFill>
        <p:spPr>
          <a:xfrm>
            <a:off x="1901927" y="3786952"/>
            <a:ext cx="9144000" cy="1238400"/>
          </a:xfrm>
          <a:prstGeom prst="rect">
            <a:avLst/>
          </a:prstGeom>
        </p:spPr>
      </p:pic>
      <p:pic>
        <p:nvPicPr>
          <p:cNvPr id="11" name="Picture 10">
            <a:extLst>
              <a:ext uri="{FF2B5EF4-FFF2-40B4-BE49-F238E27FC236}">
                <a16:creationId xmlns:a16="http://schemas.microsoft.com/office/drawing/2014/main" id="{A0776058-FCBF-1870-6E4E-01E8ED00D875}"/>
              </a:ext>
            </a:extLst>
          </p:cNvPr>
          <p:cNvPicPr>
            <a:picLocks noChangeAspect="1"/>
          </p:cNvPicPr>
          <p:nvPr/>
        </p:nvPicPr>
        <p:blipFill>
          <a:blip r:embed="rId5"/>
          <a:stretch>
            <a:fillRect/>
          </a:stretch>
        </p:blipFill>
        <p:spPr>
          <a:xfrm>
            <a:off x="2045466" y="5357788"/>
            <a:ext cx="3137683" cy="397385"/>
          </a:xfrm>
          <a:prstGeom prst="rect">
            <a:avLst/>
          </a:prstGeom>
        </p:spPr>
      </p:pic>
      <p:sp>
        <p:nvSpPr>
          <p:cNvPr id="12" name="TextBox 11">
            <a:extLst>
              <a:ext uri="{FF2B5EF4-FFF2-40B4-BE49-F238E27FC236}">
                <a16:creationId xmlns:a16="http://schemas.microsoft.com/office/drawing/2014/main" id="{45DF6348-E6F4-94EE-702D-2486FE7D03FC}"/>
              </a:ext>
            </a:extLst>
          </p:cNvPr>
          <p:cNvSpPr txBox="1"/>
          <p:nvPr/>
        </p:nvSpPr>
        <p:spPr>
          <a:xfrm>
            <a:off x="1003454" y="2771537"/>
            <a:ext cx="572877" cy="461665"/>
          </a:xfrm>
          <a:prstGeom prst="rect">
            <a:avLst/>
          </a:prstGeom>
          <a:noFill/>
        </p:spPr>
        <p:txBody>
          <a:bodyPr wrap="square" rtlCol="0">
            <a:spAutoFit/>
          </a:bodyPr>
          <a:lstStyle/>
          <a:p>
            <a:pPr algn="ctr"/>
            <a:r>
              <a:rPr lang="en-US" sz="2400"/>
              <a:t>1</a:t>
            </a:r>
          </a:p>
        </p:txBody>
      </p:sp>
      <p:sp>
        <p:nvSpPr>
          <p:cNvPr id="13" name="TextBox 12">
            <a:extLst>
              <a:ext uri="{FF2B5EF4-FFF2-40B4-BE49-F238E27FC236}">
                <a16:creationId xmlns:a16="http://schemas.microsoft.com/office/drawing/2014/main" id="{6115790F-9D51-36AC-A7AB-FF7D31A8D34C}"/>
              </a:ext>
            </a:extLst>
          </p:cNvPr>
          <p:cNvSpPr txBox="1"/>
          <p:nvPr/>
        </p:nvSpPr>
        <p:spPr>
          <a:xfrm>
            <a:off x="1003453" y="4175319"/>
            <a:ext cx="572877" cy="461665"/>
          </a:xfrm>
          <a:prstGeom prst="rect">
            <a:avLst/>
          </a:prstGeom>
          <a:noFill/>
        </p:spPr>
        <p:txBody>
          <a:bodyPr wrap="square" rtlCol="0">
            <a:spAutoFit/>
          </a:bodyPr>
          <a:lstStyle/>
          <a:p>
            <a:pPr algn="ctr"/>
            <a:r>
              <a:rPr lang="en-US" sz="2400"/>
              <a:t>2</a:t>
            </a:r>
          </a:p>
        </p:txBody>
      </p:sp>
      <p:sp>
        <p:nvSpPr>
          <p:cNvPr id="14" name="TextBox 13">
            <a:extLst>
              <a:ext uri="{FF2B5EF4-FFF2-40B4-BE49-F238E27FC236}">
                <a16:creationId xmlns:a16="http://schemas.microsoft.com/office/drawing/2014/main" id="{4CFCE82A-DA54-5A17-1F3B-2F586F2EAF1C}"/>
              </a:ext>
            </a:extLst>
          </p:cNvPr>
          <p:cNvSpPr txBox="1"/>
          <p:nvPr/>
        </p:nvSpPr>
        <p:spPr>
          <a:xfrm>
            <a:off x="1003453" y="5357555"/>
            <a:ext cx="572877" cy="461665"/>
          </a:xfrm>
          <a:prstGeom prst="rect">
            <a:avLst/>
          </a:prstGeom>
          <a:noFill/>
        </p:spPr>
        <p:txBody>
          <a:bodyPr wrap="square" rtlCol="0">
            <a:spAutoFit/>
          </a:bodyPr>
          <a:lstStyle/>
          <a:p>
            <a:pPr algn="ctr"/>
            <a:r>
              <a:rPr lang="en-US" sz="2400"/>
              <a:t>3</a:t>
            </a:r>
          </a:p>
        </p:txBody>
      </p:sp>
      <p:sp>
        <p:nvSpPr>
          <p:cNvPr id="16" name="TextBox 15">
            <a:extLst>
              <a:ext uri="{FF2B5EF4-FFF2-40B4-BE49-F238E27FC236}">
                <a16:creationId xmlns:a16="http://schemas.microsoft.com/office/drawing/2014/main" id="{50796EEA-6FBB-5C68-9193-28E98B75A2C6}"/>
              </a:ext>
            </a:extLst>
          </p:cNvPr>
          <p:cNvSpPr txBox="1"/>
          <p:nvPr/>
        </p:nvSpPr>
        <p:spPr>
          <a:xfrm>
            <a:off x="1003453" y="1690688"/>
            <a:ext cx="6097836" cy="369332"/>
          </a:xfrm>
          <a:prstGeom prst="rect">
            <a:avLst/>
          </a:prstGeom>
          <a:noFill/>
        </p:spPr>
        <p:txBody>
          <a:bodyPr wrap="square">
            <a:spAutoFit/>
          </a:bodyPr>
          <a:lstStyle/>
          <a:p>
            <a:r>
              <a:rPr lang="en-US" b="1">
                <a:solidFill>
                  <a:srgbClr val="242021"/>
                </a:solidFill>
                <a:latin typeface="Times New Roman" panose="02020603050405020304" pitchFamily="18" charset="0"/>
                <a:cs typeface="Times New Roman" panose="02020603050405020304" pitchFamily="18" charset="0"/>
              </a:rPr>
              <a:t>M</a:t>
            </a:r>
            <a:r>
              <a:rPr lang="en-US" sz="1800" b="1" i="0">
                <a:solidFill>
                  <a:srgbClr val="242021"/>
                </a:solidFill>
                <a:effectLst/>
                <a:latin typeface="Times New Roman" panose="02020603050405020304" pitchFamily="18" charset="0"/>
                <a:cs typeface="Times New Roman" panose="02020603050405020304" pitchFamily="18" charset="0"/>
              </a:rPr>
              <a:t>edia endorsements:</a:t>
            </a:r>
            <a:endParaRPr lang="en-US" b="1">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E5203FE-F880-76A3-B715-E37BF51CD25E}"/>
              </a:ext>
            </a:extLst>
          </p:cNvPr>
          <p:cNvSpPr/>
          <p:nvPr/>
        </p:nvSpPr>
        <p:spPr>
          <a:xfrm>
            <a:off x="8094846" y="2531444"/>
            <a:ext cx="2951081" cy="404261"/>
          </a:xfrm>
          <a:prstGeom prst="rect">
            <a:avLst/>
          </a:prstGeom>
          <a:solidFill>
            <a:srgbClr val="FFD7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B5AC0A4-79C2-0366-99B4-188937CA7D5C}"/>
              </a:ext>
            </a:extLst>
          </p:cNvPr>
          <p:cNvSpPr/>
          <p:nvPr/>
        </p:nvSpPr>
        <p:spPr>
          <a:xfrm>
            <a:off x="5340417" y="3859132"/>
            <a:ext cx="5565006" cy="404261"/>
          </a:xfrm>
          <a:prstGeom prst="rect">
            <a:avLst/>
          </a:prstGeom>
          <a:solidFill>
            <a:srgbClr val="FFD7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84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2051</TotalTime>
  <Words>2483</Words>
  <Application>Microsoft Office PowerPoint</Application>
  <PresentationFormat>Widescreen</PresentationFormat>
  <Paragraphs>204</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AdvOT4b47d116</vt:lpstr>
      <vt:lpstr>AdvOT4b47d116+fb</vt:lpstr>
      <vt:lpstr>-apple-system</vt:lpstr>
      <vt:lpstr>Arial</vt:lpstr>
      <vt:lpstr>Calibri</vt:lpstr>
      <vt:lpstr>Cambria</vt:lpstr>
      <vt:lpstr>Courier New</vt:lpstr>
      <vt:lpstr>Times New Roman</vt:lpstr>
      <vt:lpstr>Office Theme</vt:lpstr>
      <vt:lpstr>Green branding effects on consumer response: examining a brand stereotype-based mechanism</vt:lpstr>
      <vt:lpstr>Chapter 1 - Introduction</vt:lpstr>
      <vt:lpstr>Chapter 2 - Theoretical Background</vt:lpstr>
      <vt:lpstr>Chapter 2 - Theoretical Background</vt:lpstr>
      <vt:lpstr>Chapter 1 - Introduction</vt:lpstr>
      <vt:lpstr>PowerPoint Presentation</vt:lpstr>
      <vt:lpstr>Chapter 2 - Hypothesis Development</vt:lpstr>
      <vt:lpstr>3. Study 1</vt:lpstr>
      <vt:lpstr>3. Study 1</vt:lpstr>
      <vt:lpstr>3. Study 1</vt:lpstr>
      <vt:lpstr>4. Study 2</vt:lpstr>
      <vt:lpstr>5. Study 3</vt:lpstr>
      <vt:lpstr>PowerPoint Presentation</vt:lpstr>
      <vt:lpstr>General Discussion</vt:lpstr>
      <vt:lpstr>General Discussion</vt:lpstr>
      <vt:lpstr>PowerPoint Presentation</vt:lpstr>
      <vt:lpstr>DISCUSSION QUESTIONS</vt:lpstr>
      <vt:lpstr>Discussion Questions</vt:lpstr>
      <vt:lpstr>Discussion Questions</vt:lpstr>
      <vt:lpstr>Discussion Questions</vt:lpstr>
      <vt:lpstr>Discussion Questions</vt:lpstr>
      <vt:lpstr>Discussion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branding effects on consumer response: examining a brand stereotype-based mechanism</dc:title>
  <dc:creator>Wasif Talukder</dc:creator>
  <cp:lastModifiedBy>Wasif Talukder</cp:lastModifiedBy>
  <cp:revision>1</cp:revision>
  <dcterms:created xsi:type="dcterms:W3CDTF">2024-01-24T18:39:52Z</dcterms:created>
  <dcterms:modified xsi:type="dcterms:W3CDTF">2024-01-30T19:40:36Z</dcterms:modified>
</cp:coreProperties>
</file>