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Beispiel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Dr. Wasilios</a:t>
            </a:r>
            <a:r>
              <a:rPr/>
              <a:t> </a:t>
            </a:r>
            <a:r>
              <a:rPr/>
              <a:t>Hariskos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2"/>
            <a:r>
              <a:rPr/>
              <a:t>Subbullet 1</a:t>
            </a:r>
          </a:p>
          <a:p>
            <a:pPr lvl="2"/>
            <a:r>
              <a:rPr/>
              <a:t>Subbullet 2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Kable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mpg</a:t>
            </a:r>
          </a:p>
          <a:p>
            <a:pPr lvl="0" marL="0" indent="0">
              <a:buNone/>
            </a:pPr>
            <a:r>
              <a:rPr/>
              <a:t>cyl</a:t>
            </a:r>
          </a:p>
          <a:p>
            <a:pPr lvl="0" marL="0" indent="0">
              <a:buNone/>
            </a:pPr>
            <a:r>
              <a:rPr/>
              <a:t>disp</a:t>
            </a:r>
          </a:p>
          <a:p>
            <a:pPr lvl="0" marL="0" indent="0">
              <a:buNone/>
            </a:pPr>
            <a:r>
              <a:rPr/>
              <a:t>hp</a:t>
            </a:r>
          </a:p>
          <a:p>
            <a:pPr lvl="0" marL="0" indent="0">
              <a:buNone/>
            </a:pPr>
            <a:r>
              <a:rPr/>
              <a:t>drat</a:t>
            </a:r>
          </a:p>
          <a:p>
            <a:pPr lvl="0" marL="0" indent="0">
              <a:buNone/>
            </a:pPr>
            <a:r>
              <a:rPr/>
              <a:t>wt</a:t>
            </a:r>
          </a:p>
          <a:p>
            <a:pPr lvl="0" marL="0" indent="0">
              <a:buNone/>
            </a:pPr>
            <a:r>
              <a:rPr/>
              <a:t>qsec</a:t>
            </a:r>
          </a:p>
          <a:p>
            <a:pPr lvl="0" marL="0" indent="0">
              <a:buNone/>
            </a:pPr>
            <a:r>
              <a:rPr/>
              <a:t>vs</a:t>
            </a:r>
          </a:p>
          <a:p>
            <a:pPr lvl="0" marL="0" indent="0">
              <a:buNone/>
            </a:pPr>
            <a:r>
              <a:rPr/>
              <a:t>am</a:t>
            </a:r>
          </a:p>
          <a:p>
            <a:pPr lvl="0" marL="0" indent="0">
              <a:buNone/>
            </a:pPr>
            <a:r>
              <a:rPr/>
              <a:t>gear</a:t>
            </a:r>
          </a:p>
          <a:p>
            <a:pPr lvl="0" marL="0" indent="0">
              <a:buNone/>
            </a:pPr>
            <a:r>
              <a:rPr/>
              <a:t>carb</a:t>
            </a:r>
          </a:p>
          <a:p>
            <a:pPr lvl="0" marL="0" indent="0">
              <a:buNone/>
            </a:pPr>
            <a:r>
              <a:rPr/>
              <a:t>Mazda RX4</a:t>
            </a:r>
          </a:p>
          <a:p>
            <a:pPr lvl="0" marL="0" indent="0">
              <a:buNone/>
            </a:pPr>
            <a:r>
              <a:rPr/>
              <a:t>21.0</a:t>
            </a:r>
          </a:p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  <a:r>
              <a:rPr/>
              <a:t>160</a:t>
            </a:r>
          </a:p>
          <a:p>
            <a:pPr lvl="0" marL="0" indent="0">
              <a:buNone/>
            </a:pPr>
            <a:r>
              <a:rPr/>
              <a:t>110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2.6</a:t>
            </a:r>
          </a:p>
          <a:p>
            <a:pPr lvl="0" marL="0" indent="0">
              <a:buNone/>
            </a:pPr>
            <a:r>
              <a:rPr/>
              <a:t>16.5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Mazda RX4 Wag</a:t>
            </a:r>
          </a:p>
          <a:p>
            <a:pPr lvl="0" marL="0" indent="0">
              <a:buNone/>
            </a:pPr>
            <a:r>
              <a:rPr/>
              <a:t>21.0</a:t>
            </a:r>
          </a:p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  <a:r>
              <a:rPr/>
              <a:t>160</a:t>
            </a:r>
          </a:p>
          <a:p>
            <a:pPr lvl="0" marL="0" indent="0">
              <a:buNone/>
            </a:pPr>
            <a:r>
              <a:rPr/>
              <a:t>110</a:t>
            </a:r>
          </a:p>
          <a:p>
            <a:pPr lvl="0" marL="0" indent="0">
              <a:buNone/>
            </a:pPr>
            <a:r>
              <a:rPr/>
              <a:t>3.9</a:t>
            </a:r>
          </a:p>
          <a:p>
            <a:pPr lvl="0" marL="0" indent="0">
              <a:buNone/>
            </a:pPr>
            <a:r>
              <a:rPr/>
              <a:t>2.9</a:t>
            </a:r>
          </a:p>
          <a:p>
            <a:pPr lvl="0" marL="0" indent="0">
              <a:buNone/>
            </a:pPr>
            <a:r>
              <a:rPr/>
              <a:t>17.0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Datsun 710</a:t>
            </a:r>
          </a:p>
          <a:p>
            <a:pPr lvl="0" marL="0" indent="0">
              <a:buNone/>
            </a:pPr>
            <a:r>
              <a:rPr/>
              <a:t>22.8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108</a:t>
            </a:r>
          </a:p>
          <a:p>
            <a:pPr lvl="0" marL="0" indent="0">
              <a:buNone/>
            </a:pPr>
            <a:r>
              <a:rPr/>
              <a:t>93</a:t>
            </a:r>
          </a:p>
          <a:p>
            <a:pPr lvl="0" marL="0" indent="0">
              <a:buNone/>
            </a:pPr>
            <a:r>
              <a:rPr/>
              <a:t>3.8</a:t>
            </a:r>
          </a:p>
          <a:p>
            <a:pPr lvl="0" marL="0" indent="0">
              <a:buNone/>
            </a:pPr>
            <a:r>
              <a:rPr/>
              <a:t>2.3</a:t>
            </a:r>
          </a:p>
          <a:p>
            <a:pPr lvl="0" marL="0" indent="0">
              <a:buNone/>
            </a:pPr>
            <a:r>
              <a:rPr/>
              <a:t>18.6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Hornet 4 Drive</a:t>
            </a:r>
          </a:p>
          <a:p>
            <a:pPr lvl="0" marL="0" indent="0">
              <a:buNone/>
            </a:pPr>
            <a:r>
              <a:rPr/>
              <a:t>21.4</a:t>
            </a:r>
          </a:p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  <a:r>
              <a:rPr/>
              <a:t>258</a:t>
            </a:r>
          </a:p>
          <a:p>
            <a:pPr lvl="0" marL="0" indent="0">
              <a:buNone/>
            </a:pPr>
            <a:r>
              <a:rPr/>
              <a:t>110</a:t>
            </a:r>
          </a:p>
          <a:p>
            <a:pPr lvl="0" marL="0" indent="0">
              <a:buNone/>
            </a:pPr>
            <a:r>
              <a:rPr/>
              <a:t>3.1</a:t>
            </a:r>
          </a:p>
          <a:p>
            <a:pPr lvl="0" marL="0" indent="0">
              <a:buNone/>
            </a:pPr>
            <a:r>
              <a:rPr/>
              <a:t>3.2</a:t>
            </a:r>
          </a:p>
          <a:p>
            <a:pPr lvl="0" marL="0" indent="0">
              <a:buNone/>
            </a:pPr>
            <a:r>
              <a:rPr/>
              <a:t>19.4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Hornet Sportabout</a:t>
            </a:r>
          </a:p>
          <a:p>
            <a:pPr lvl="0" marL="0" indent="0">
              <a:buNone/>
            </a:pPr>
            <a:r>
              <a:rPr/>
              <a:t>18.7</a:t>
            </a:r>
          </a:p>
          <a:p>
            <a:pPr lvl="0" marL="0" indent="0">
              <a:buNone/>
            </a:pPr>
            <a:r>
              <a:rPr/>
              <a:t>8</a:t>
            </a:r>
          </a:p>
          <a:p>
            <a:pPr lvl="0" marL="0" indent="0">
              <a:buNone/>
            </a:pPr>
            <a:r>
              <a:rPr/>
              <a:t>360</a:t>
            </a:r>
          </a:p>
          <a:p>
            <a:pPr lvl="0" marL="0" indent="0">
              <a:buNone/>
            </a:pPr>
            <a:r>
              <a:rPr/>
              <a:t>175</a:t>
            </a:r>
          </a:p>
          <a:p>
            <a:pPr lvl="0" marL="0" indent="0">
              <a:buNone/>
            </a:pPr>
            <a:r>
              <a:rPr/>
              <a:t>3.1</a:t>
            </a:r>
          </a:p>
          <a:p>
            <a:pPr lvl="0" marL="0" indent="0">
              <a:buNone/>
            </a:pPr>
            <a:r>
              <a:rPr/>
              <a:t>3.4</a:t>
            </a:r>
          </a:p>
          <a:p>
            <a:pPr lvl="0" marL="0" indent="0">
              <a:buNone/>
            </a:pPr>
            <a:r>
              <a:rPr/>
              <a:t>17.0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Valiant</a:t>
            </a:r>
          </a:p>
          <a:p>
            <a:pPr lvl="0" marL="0" indent="0">
              <a:buNone/>
            </a:pPr>
            <a:r>
              <a:rPr/>
              <a:t>18.1</a:t>
            </a:r>
          </a:p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  <a:r>
              <a:rPr/>
              <a:t>225</a:t>
            </a:r>
          </a:p>
          <a:p>
            <a:pPr lvl="0" marL="0" indent="0">
              <a:buNone/>
            </a:pPr>
            <a:r>
              <a:rPr/>
              <a:t>105</a:t>
            </a:r>
          </a:p>
          <a:p>
            <a:pPr lvl="0" marL="0" indent="0">
              <a:buNone/>
            </a:pPr>
            <a:r>
              <a:rPr/>
              <a:t>2.8</a:t>
            </a:r>
          </a:p>
          <a:p>
            <a:pPr lvl="0" marL="0" indent="0">
              <a:buNone/>
            </a:pPr>
            <a:r>
              <a:rPr/>
              <a:t>3.5</a:t>
            </a:r>
          </a:p>
          <a:p>
            <a:pPr lvl="0" marL="0" indent="0">
              <a:buNone/>
            </a:pPr>
            <a:r>
              <a:rPr/>
              <a:t>20.2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vorlage_pra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pic>
        <p:nvPicPr>
          <p:cNvPr descr="vorlage_pra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6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Saving 10 x 7 in 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Imported</a:t>
            </a:r>
            <a:r>
              <a:rPr/>
              <a:t> </a:t>
            </a:r>
            <a:r>
              <a:rPr/>
              <a:t>GGplot</a:t>
            </a:r>
          </a:p>
        </p:txBody>
      </p:sp>
      <p:pic>
        <p:nvPicPr>
          <p:cNvPr descr="Figures/GGplot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600200"/>
            <a:ext cx="646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</dc:title>
  <dc:creator>Dr. Wasilios Hariskos</dc:creator>
  <cp:keywords/>
  <dcterms:created xsi:type="dcterms:W3CDTF">2020-11-12T14:35:12Z</dcterms:created>
  <dcterms:modified xsi:type="dcterms:W3CDTF">2020-11-12T14:35:12Z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12 11 2020</vt:lpwstr>
  </property>
  <property fmtid="{D5CDD505-2E9C-101B-9397-08002B2CF9AE}" pid="3" name="output">
    <vt:lpwstr/>
  </property>
</Properties>
</file>