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C28CF-C20A-39CE-7E69-3759188F7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61C3FE-39AC-7DBC-7D2A-F7B9C5CAC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53BF9-3B46-1BA6-8CF8-929F4CDE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27958-A215-D4FB-463D-DF81C194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B81D0-C47B-0F71-8882-AF9D987C3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4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6AD2E-F675-2488-BFC2-B0AEE8CE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CDB6A3-B661-26A6-489A-BEC569FF1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0DB73-8D4A-750D-40F1-A25E5A1C5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4B3A0-7E95-FD2A-F3D3-5321629A2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09A32-8597-05C7-259F-A64D7BA2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27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4EA5A-9870-6845-F671-44A1BB3A8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062FC1-656D-6489-E0FE-A440E7F2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B8CE-D957-00DD-8DD4-36F47452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7B244-3883-C448-34D6-11C6E420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591A1-F983-E978-7EF5-7D518D28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49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FF80-6142-0402-86D6-61C975A77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D32B-D739-4AC9-245A-65E3CC975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F82E-9D85-7F88-FF73-9C73EE548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5F962-018F-45CD-0D4D-8F6602636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C9FB-5ABA-70E2-38D3-EEB9498E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7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760A0-507A-A723-B6F9-81BD2311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E3A6-7D33-56E5-C4C6-E9386B6DF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0335B-2485-C15B-2908-FE000DAE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832-2F1A-FD73-CF76-B13D0BEE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6F75D-7BF0-F88D-A10D-8B989E18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4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F3CC-71F2-0148-1141-15924A043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17866-91FB-8D61-40FA-9B9951F1C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161C8-3421-788F-AF15-DFB6E7AF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47D55-8F36-CF9B-78CE-70101A361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E84A3-285B-170C-5652-CE6CE6424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D768E-BCD2-0362-BD0A-2797BF4C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82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CC67-15EA-9024-0144-7180406BD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F1FB3B-3346-32AB-6BEB-1360E7D78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416E8-ED75-17D8-E664-FE027965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91191-6250-3BE4-FFEB-8A999E09B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336B4-3E3F-48E3-C38F-D15606863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F9F7C-B096-9AAB-A0DE-7A3AA781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E2475-FEBD-7AD3-7317-E576B6DF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788F8-6574-CCE4-DC50-FFBCFE86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48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8450-3DC0-9E6B-C271-8BF92B6D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C7FFA-0F07-7F96-4974-61C0122D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8BFC9-CB20-68EA-8509-2105BFF8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AD41F-66FA-F031-18CC-46989A8C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4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E3EA4-683B-F55C-DF0D-30F54457C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84A38-B4FA-4DB1-E6D8-DBEC24C2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242D2-EB4D-CBE6-71F3-668930D30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4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E603-4123-FEE0-5FEA-2414A48E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5F1A-EE0B-A817-5646-29282A936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A6E1-0DAA-FAC9-3A61-B4311513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2C6BF-040F-EA22-C09D-657621FF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91160-CCDE-AE0B-56F0-633A246A9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6F5FF-6A01-6A97-7463-7B742773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78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DDAB-CABF-F36C-4E0F-773AFB97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2992AD-93D0-D43B-5566-CB5F4F87D4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FA84B-60BF-511A-BA50-D5352AC6F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7B596-AF1D-FD3D-E0A4-B7DDBD0E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27110-0B4E-ECAC-F460-66CC8615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ED87D-D90D-69BA-5154-BAEC282B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4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F7F19-A7E9-B875-9CF9-CD73C0F67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612B2-963F-0CEB-CFB1-311F1FB1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83171-0F52-8B90-3E7F-B4D1B5A16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47D5A-F329-421B-9123-0E2CB94428C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90E3A-57A9-AE37-4FB0-7187EE9FE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BB4F-C866-E316-2D2C-947F133DB5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7E89E-5C6F-42EC-BD09-4245CDC84F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4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3033E4-70E7-8DE7-A948-4EE5F91B4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671" y="2648355"/>
            <a:ext cx="2225233" cy="6553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661EE7-D518-7C75-E040-5807AFA341F4}"/>
              </a:ext>
            </a:extLst>
          </p:cNvPr>
          <p:cNvSpPr txBox="1"/>
          <p:nvPr/>
        </p:nvSpPr>
        <p:spPr>
          <a:xfrm>
            <a:off x="1602658" y="8605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Which batsman has scored the highest total runs?</a:t>
            </a:r>
            <a:endParaRPr lang="en-US" b="1" i="0" dirty="0">
              <a:solidFill>
                <a:srgbClr val="50596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3883A0-6789-8CB4-8C16-AB740E3C95D7}"/>
              </a:ext>
            </a:extLst>
          </p:cNvPr>
          <p:cNvSpPr txBox="1"/>
          <p:nvPr/>
        </p:nvSpPr>
        <p:spPr>
          <a:xfrm>
            <a:off x="1602658" y="196038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Striker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Batsman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runs_scored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Total_Runs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IPL_BallByBall2008_2024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Striker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Total_Runs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56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C2B49-F4C5-DAAF-4B77-609B4756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D7BDE-8ED6-80B6-9214-EDB73CE8CAA2}"/>
              </a:ext>
            </a:extLst>
          </p:cNvPr>
          <p:cNvSpPr txBox="1"/>
          <p:nvPr/>
        </p:nvSpPr>
        <p:spPr>
          <a:xfrm>
            <a:off x="816077" y="97435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Batting_team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'-'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Ball_No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Total_Overs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runs_scored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extras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Total_Runs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runs_scored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COALESCE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extras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'-'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Ball_No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Runs_Per_Over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IPL_BallByBall2008_2024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Batting_team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Runs_Per_Over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5A5C6-0CE3-2881-935D-A00F2C4E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878" y="3553011"/>
            <a:ext cx="5677392" cy="28196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7608F5-4C6E-5058-BD2E-084C37C0DF7C}"/>
              </a:ext>
            </a:extLst>
          </p:cNvPr>
          <p:cNvSpPr txBox="1"/>
          <p:nvPr/>
        </p:nvSpPr>
        <p:spPr>
          <a:xfrm>
            <a:off x="816077" y="16217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What is the average number of runs scored per over by each batting team?</a:t>
            </a:r>
          </a:p>
        </p:txBody>
      </p:sp>
    </p:spTree>
    <p:extLst>
      <p:ext uri="{BB962C8B-B14F-4D97-AF65-F5344CB8AC3E}">
        <p14:creationId xmlns:p14="http://schemas.microsoft.com/office/powerpoint/2010/main" val="104267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0DAB9-81AB-A341-EBDA-BCC9B82EE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FD158F-280B-4D3B-C428-4B999C8EEE92}"/>
              </a:ext>
            </a:extLst>
          </p:cNvPr>
          <p:cNvSpPr txBox="1"/>
          <p:nvPr/>
        </p:nvSpPr>
        <p:spPr>
          <a:xfrm>
            <a:off x="1278194" y="123067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Bowling_team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BR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extras</a:t>
            </a:r>
            <a:r>
              <a:rPr lang="pt-BR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800" dirty="0">
                <a:solidFill>
                  <a:srgbClr val="000000"/>
                </a:solidFill>
                <a:latin typeface="Consolas" panose="020B0609020204030204" pitchFamily="49" charset="0"/>
              </a:rPr>
              <a:t> Total_Extras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IPL_BallByBall2008_2024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extras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0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Bowling_team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Total_Extras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AF216-C9DF-7674-E7C4-E8661873E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96" b="1"/>
          <a:stretch>
            <a:fillRect/>
          </a:stretch>
        </p:blipFill>
        <p:spPr>
          <a:xfrm>
            <a:off x="6096000" y="4260500"/>
            <a:ext cx="3391194" cy="623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A90585-8AC8-83A0-3610-3B15E49A6AC5}"/>
              </a:ext>
            </a:extLst>
          </p:cNvPr>
          <p:cNvSpPr txBox="1"/>
          <p:nvPr/>
        </p:nvSpPr>
        <p:spPr>
          <a:xfrm>
            <a:off x="1278194" y="4374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2. Which team has conceded the least extras in the matches?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59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C4E1-F163-F747-EF60-E9FE1AA6D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65609A-0640-6CAB-94D2-4FEB8EEAE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960" y="2026798"/>
            <a:ext cx="3665538" cy="28044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4DD31B-8325-4DD2-5309-C47E6A724A6B}"/>
              </a:ext>
            </a:extLst>
          </p:cNvPr>
          <p:cNvSpPr txBox="1"/>
          <p:nvPr/>
        </p:nvSpPr>
        <p:spPr>
          <a:xfrm>
            <a:off x="1032387" y="189553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Batting_team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runs_scored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extras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Total_Runs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IPL_BallByBall2008_2024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Batting_team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Total_Runs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5D002C-AD73-5E33-D725-6A7BF6E8B471}"/>
              </a:ext>
            </a:extLst>
          </p:cNvPr>
          <p:cNvSpPr txBox="1"/>
          <p:nvPr/>
        </p:nvSpPr>
        <p:spPr>
          <a:xfrm>
            <a:off x="1130709" y="5322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What is the total number of runs scored by each team across all matches?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04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F76CB-EF1F-E0B3-DA63-CB0B2CE4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66CD33-31D3-F399-C3F7-445D06536310}"/>
              </a:ext>
            </a:extLst>
          </p:cNvPr>
          <p:cNvSpPr txBox="1"/>
          <p:nvPr/>
        </p:nvSpPr>
        <p:spPr>
          <a:xfrm>
            <a:off x="639097" y="985214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BowlerStats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Bowler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runs_scored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extras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Runs_Conceded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'-'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Ball_No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Overs_Bowled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runs_scored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extras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'-'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Ball_No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Economy_Rate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IPL_BallByBall2008_2024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Bowler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BowlerStats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Overs_Bowled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Economy_Rate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B0BF5F-CDD1-EB75-46EC-5FBBD37552CF}"/>
              </a:ext>
            </a:extLst>
          </p:cNvPr>
          <p:cNvSpPr txBox="1"/>
          <p:nvPr/>
        </p:nvSpPr>
        <p:spPr>
          <a:xfrm>
            <a:off x="639097" y="25262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Who are the top 5 bowlers based on runs conceded per over (economy rate)?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BD465C-7A28-57AB-8D64-94E1B170A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473" y="4272447"/>
            <a:ext cx="5662151" cy="16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6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30D55-DA69-EE47-4E02-3D4C9EDF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85F40-7819-1FEC-E408-B64B4D2E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612" y="4561281"/>
            <a:ext cx="2347163" cy="586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EEC3D-430A-ED41-1F4D-0CDF318A23E2}"/>
              </a:ext>
            </a:extLst>
          </p:cNvPr>
          <p:cNvSpPr txBox="1"/>
          <p:nvPr/>
        </p:nvSpPr>
        <p:spPr>
          <a:xfrm>
            <a:off x="875071" y="72705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Striker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Batsman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Balls_Faced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IPL_BallByBall2008_2024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type_of_extras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wides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noballs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type_of_extras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Striker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Balls_Faced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23DFE0-9FB9-70FE-A9CC-6C3A3D89BC7B}"/>
              </a:ext>
            </a:extLst>
          </p:cNvPr>
          <p:cNvSpPr txBox="1"/>
          <p:nvPr/>
        </p:nvSpPr>
        <p:spPr>
          <a:xfrm>
            <a:off x="1022554" y="3577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batsman has faced the most balls?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3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C86B5-F9F7-D534-35DA-EC535498B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410BBE-DBB5-2EF8-01C9-C5718522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558" y="4098793"/>
            <a:ext cx="2933954" cy="685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AB8F69-54D4-1802-FBCC-1D6214F952B9}"/>
              </a:ext>
            </a:extLst>
          </p:cNvPr>
          <p:cNvSpPr txBox="1"/>
          <p:nvPr/>
        </p:nvSpPr>
        <p:spPr>
          <a:xfrm>
            <a:off x="1032387" y="78109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Bowling_team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CONCAT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'-'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FLOOR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Ball_No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Total_Overs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IPL_BallByBall2008_2024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Bowling_team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Total_Overs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E843B2-FFE3-F642-7414-49331F22AD2A}"/>
              </a:ext>
            </a:extLst>
          </p:cNvPr>
          <p:cNvSpPr txBox="1"/>
          <p:nvPr/>
        </p:nvSpPr>
        <p:spPr>
          <a:xfrm>
            <a:off x="1032387" y="3646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Which bowling team has taken part in the most overs?</a:t>
            </a:r>
          </a:p>
        </p:txBody>
      </p:sp>
    </p:spTree>
    <p:extLst>
      <p:ext uri="{BB962C8B-B14F-4D97-AF65-F5344CB8AC3E}">
        <p14:creationId xmlns:p14="http://schemas.microsoft.com/office/powerpoint/2010/main" val="355790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E4E7C-1859-E350-A193-BB7C6F263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5444DA-A786-6413-D956-5433C4E7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420" y="2778473"/>
            <a:ext cx="4892464" cy="28348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6196FE-97C2-A3BD-2CAB-391F8750B680}"/>
              </a:ext>
            </a:extLst>
          </p:cNvPr>
          <p:cNvSpPr txBox="1"/>
          <p:nvPr/>
        </p:nvSpPr>
        <p:spPr>
          <a:xfrm>
            <a:off x="816077" y="146681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Striker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Batsman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Balls_Faced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runs_scored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Total_Runs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runs_scored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Runs_Per_Ball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IPL_BallByBall2008_2024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type_of_extras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wides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noballs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type_of_extras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Striker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HAVING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100  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Minimum qualification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Runs_Per_Ball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439B2-45BD-1D2E-5864-673302C9A966}"/>
              </a:ext>
            </a:extLst>
          </p:cNvPr>
          <p:cNvSpPr txBox="1"/>
          <p:nvPr/>
        </p:nvSpPr>
        <p:spPr>
          <a:xfrm>
            <a:off x="894735" y="3672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What is the average number of runs scored per ball by each batsman?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25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2B265-54D2-A0ED-5C84-56EE00AC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050D0C-B6B4-E00F-6A6A-AADC83951196}"/>
              </a:ext>
            </a:extLst>
          </p:cNvPr>
          <p:cNvSpPr txBox="1"/>
          <p:nvPr/>
        </p:nvSpPr>
        <p:spPr>
          <a:xfrm>
            <a:off x="1120878" y="877040"/>
            <a:ext cx="6096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TeamMatches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TRIM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 vs 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Teams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Team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IPL_TP_2008_2024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ALL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TRIM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 vs 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Teams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Team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IPL_TP_2008_2024</a:t>
            </a:r>
          </a:p>
          <a:p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TeamResults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TeamMatches</a:t>
            </a:r>
            <a:r>
              <a:rPr lang="en-IN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TeamMatches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Match_Winner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Win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IPL_TP_2008_2024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TeamMatches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TeamMatches</a:t>
            </a:r>
            <a:r>
              <a:rPr lang="en-US" sz="1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TRIM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IPL_TP_2008_2024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' vs '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IPL_TP_2008_2024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-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)),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000" dirty="0">
                <a:solidFill>
                  <a:srgbClr val="FF00FF"/>
                </a:solidFill>
                <a:latin typeface="Consolas" panose="020B0609020204030204" pitchFamily="49" charset="0"/>
              </a:rPr>
              <a:t>TRIM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FF00FF"/>
                </a:solidFill>
                <a:latin typeface="Consolas" panose="020B0609020204030204" pitchFamily="49" charset="0"/>
              </a:rPr>
              <a:t>SUBSTRING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IPL_TP_2008_2024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FF00FF"/>
                </a:solidFill>
                <a:latin typeface="Consolas" panose="020B0609020204030204" pitchFamily="49" charset="0"/>
              </a:rPr>
              <a:t>CHARINDEX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FF0000"/>
                </a:solidFill>
                <a:latin typeface="Consolas" panose="020B0609020204030204" pitchFamily="49" charset="0"/>
              </a:rPr>
              <a:t>' vs '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IPL_TP_2008_2024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+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FF00FF"/>
                </a:solidFill>
                <a:latin typeface="Consolas" panose="020B0609020204030204" pitchFamily="49" charset="0"/>
              </a:rPr>
              <a:t>LEN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IPL_TP_2008_2024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Teams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)))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Match_Winner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Team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(*)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Total_Matches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Win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Wins</a:t>
            </a:r>
            <a:r>
              <a:rPr lang="en-IN" sz="10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Win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100 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(*),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Win_Percentage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TeamResults</a:t>
            </a:r>
            <a:endParaRPr lang="en-IN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000" dirty="0">
                <a:solidFill>
                  <a:srgbClr val="000000"/>
                </a:solidFill>
                <a:latin typeface="Consolas" panose="020B0609020204030204" pitchFamily="49" charset="0"/>
              </a:rPr>
              <a:t> Team</a:t>
            </a: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onsolas" panose="020B0609020204030204" pitchFamily="49" charset="0"/>
              </a:rPr>
              <a:t>Win_Percentage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0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64B1CC-DB76-5F62-970F-A662EE53B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413" y="3429000"/>
            <a:ext cx="5639289" cy="2842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490F70-DE30-D253-3674-5279509D7136}"/>
              </a:ext>
            </a:extLst>
          </p:cNvPr>
          <p:cNvSpPr txBox="1"/>
          <p:nvPr/>
        </p:nvSpPr>
        <p:spPr>
          <a:xfrm>
            <a:off x="1189704" y="2307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Which teams have the best win percentage according to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team_performance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table?</a:t>
            </a:r>
            <a:endParaRPr lang="en-US" b="1" i="0" dirty="0">
              <a:solidFill>
                <a:srgbClr val="50596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398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DEC18-348F-81F4-EF3C-206677AE3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888633-8C86-A400-354A-F703293D053F}"/>
              </a:ext>
            </a:extLst>
          </p:cNvPr>
          <p:cNvSpPr txBox="1"/>
          <p:nvPr/>
        </p:nvSpPr>
        <p:spPr>
          <a:xfrm>
            <a:off x="629265" y="912899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Player_Name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Team_Name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Player_Role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Batting_Style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Bowling_Style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Players_Info_2024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Batting_Style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Batting_Style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Bowling_Style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Bowling_Style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!=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FF0000"/>
                </a:solidFill>
                <a:latin typeface="Consolas" panose="020B0609020204030204" pitchFamily="49" charset="0"/>
              </a:rPr>
              <a:t>''</a:t>
            </a:r>
            <a:endParaRPr lang="en-IN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Player_Name</a:t>
            </a:r>
            <a:r>
              <a:rPr lang="en-IN" sz="14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6D776-7798-1CF9-D7B1-D3C455C37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851" y="3285970"/>
            <a:ext cx="7300593" cy="2796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39AE45-E2BD-7626-DC73-D2CD202BE521}"/>
              </a:ext>
            </a:extLst>
          </p:cNvPr>
          <p:cNvSpPr txBox="1"/>
          <p:nvPr/>
        </p:nvSpPr>
        <p:spPr>
          <a:xfrm>
            <a:off x="629265" y="1289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List all players who are all-rounders (both batting and bowling style available)</a:t>
            </a:r>
          </a:p>
        </p:txBody>
      </p:sp>
    </p:spTree>
    <p:extLst>
      <p:ext uri="{BB962C8B-B14F-4D97-AF65-F5344CB8AC3E}">
        <p14:creationId xmlns:p14="http://schemas.microsoft.com/office/powerpoint/2010/main" val="211499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967</Words>
  <Application>Microsoft Office PowerPoint</Application>
  <PresentationFormat>Widescreen</PresentationFormat>
  <Paragraphs>117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Wasim Akram</dc:creator>
  <cp:lastModifiedBy>Wasim Akram</cp:lastModifiedBy>
  <cp:revision>1</cp:revision>
  <dcterms:created xsi:type="dcterms:W3CDTF">2025-08-06T20:23:42Z</dcterms:created>
  <dcterms:modified xsi:type="dcterms:W3CDTF">2025-08-06T20:58:29Z</dcterms:modified>
</cp:coreProperties>
</file>