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3" r:id="rId3"/>
    <p:sldId id="264" r:id="rId4"/>
    <p:sldId id="259" r:id="rId5"/>
    <p:sldId id="261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9BE-AFB4-4240-85F3-5973699E73C9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D6F-D618-43E1-A187-40B5F7223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10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9BE-AFB4-4240-85F3-5973699E73C9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D6F-D618-43E1-A187-40B5F7223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9BE-AFB4-4240-85F3-5973699E73C9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D6F-D618-43E1-A187-40B5F7223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59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9BE-AFB4-4240-85F3-5973699E73C9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D6F-D618-43E1-A187-40B5F7223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34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9BE-AFB4-4240-85F3-5973699E73C9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D6F-D618-43E1-A187-40B5F7223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1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9BE-AFB4-4240-85F3-5973699E73C9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D6F-D618-43E1-A187-40B5F7223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76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9BE-AFB4-4240-85F3-5973699E73C9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D6F-D618-43E1-A187-40B5F7223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4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9BE-AFB4-4240-85F3-5973699E73C9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D6F-D618-43E1-A187-40B5F7223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39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9BE-AFB4-4240-85F3-5973699E73C9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D6F-D618-43E1-A187-40B5F7223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9BE-AFB4-4240-85F3-5973699E73C9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D6F-D618-43E1-A187-40B5F7223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85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9BE-AFB4-4240-85F3-5973699E73C9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D6F-D618-43E1-A187-40B5F7223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9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B8C09BE-AFB4-4240-85F3-5973699E73C9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BDCBD6F-D618-43E1-A187-40B5F7223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93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sim-1/McDonald-s-sales-analysis/tree/main/McDonalds%20Sales%20Analys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B9FFB-D934-DA08-26CC-595D7D6F2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McDonald's Sales Performance</a:t>
            </a:r>
            <a:br>
              <a:rPr lang="en-US" sz="5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</a:t>
            </a: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60061-007E-A9D2-8A94-F2D1708B3531}"/>
              </a:ext>
            </a:extLst>
          </p:cNvPr>
          <p:cNvSpPr txBox="1"/>
          <p:nvPr/>
        </p:nvSpPr>
        <p:spPr>
          <a:xfrm>
            <a:off x="599609" y="4685288"/>
            <a:ext cx="4171994" cy="103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Wasim Akram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yellow letter m on a black background&#10;&#10;AI-generated content may be incorrect.">
            <a:extLst>
              <a:ext uri="{FF2B5EF4-FFF2-40B4-BE49-F238E27FC236}">
                <a16:creationId xmlns:a16="http://schemas.microsoft.com/office/drawing/2014/main" id="{1DD19B36-F0E9-B6FE-960C-6A0A58AF2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8" r="3" b="3"/>
          <a:stretch/>
        </p:blipFill>
        <p:spPr>
          <a:xfrm>
            <a:off x="5640572" y="965236"/>
            <a:ext cx="5608830" cy="48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7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C76EF5D-F3DB-E473-37B2-33D04DE2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0"/>
            <a:r>
              <a:rPr lang="en-US" sz="2000"/>
              <a:t>This report analyzes McDonald's sales dashboards from January 1st and February 14th, 2023, alongside a summary of the entire year. Key performance indicators including top-selling categories, popular items, order volumes, and revenue trends are examined.</a:t>
            </a:r>
          </a:p>
          <a:p>
            <a:pPr lvl="0"/>
            <a:r>
              <a:rPr lang="en-US" sz="2000"/>
              <a:t>Across the dashboards, burgers consistently lead as the top-performing category, followed by chicken products, demonstrating the enduring popularity of core menu items. On January 1st, the "</a:t>
            </a:r>
            <a:r>
              <a:rPr lang="en-US" sz="2000" b="1"/>
              <a:t>Breakfast Burrito</a:t>
            </a:r>
            <a:r>
              <a:rPr lang="en-US" sz="2000"/>
              <a:t>" was the most frequently ordered, contrasting with the overall 2023 and Feb 14th preference for the "</a:t>
            </a:r>
            <a:r>
              <a:rPr lang="en-US" sz="2000" b="1"/>
              <a:t>Big Mac</a:t>
            </a:r>
            <a:r>
              <a:rPr lang="en-US" sz="2000"/>
              <a:t>". This suggests the influence of day of the week and specific promotions on product popularity.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91546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FEA2-15AF-41D3-5C76-859983FB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0"/>
            <a:r>
              <a:rPr lang="en-US" sz="2000"/>
              <a:t>Total revenue and order volume increased substantially throughout 2023, with January 1st showing $796 in revenue from 69 orders, February 14th displaying $692 from 57 orders, and the 2023 dashboard reporting $61,717 from 5370 orders. Items per order remained consistent around 2.3.</a:t>
            </a:r>
          </a:p>
          <a:p>
            <a:pPr lvl="0"/>
            <a:r>
              <a:rPr lang="en-US" sz="2000"/>
              <a:t>The </a:t>
            </a:r>
            <a:r>
              <a:rPr lang="en-US" sz="2000" b="1"/>
              <a:t>Order Volume by Hour </a:t>
            </a:r>
            <a:r>
              <a:rPr lang="en-US" sz="2000"/>
              <a:t>chart reveals peak ordering during lunch hours (12:00 PM - 2:00 PM), which is a consistent trend across the observed periods, emphasizing efficient staffing during these times. </a:t>
            </a:r>
            <a:r>
              <a:rPr lang="en-US" sz="2000" b="1"/>
              <a:t>Sales by Type of Day </a:t>
            </a:r>
            <a:r>
              <a:rPr lang="en-US" sz="2000"/>
              <a:t>shows varying results. January 1st sales were 100% weekend sales, February 14th's sales were 100% weekday sales, and the 2023 sales were 72% Weekday vs 28% Weekend.</a:t>
            </a:r>
          </a:p>
          <a:p>
            <a:pPr lvl="0"/>
            <a:r>
              <a:rPr lang="en-US" sz="2000"/>
              <a:t>In conclusion, McDonald's maintained consistent performance, driven by core menu items and operational efficiency during peak hours.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30884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EBC78-694F-DC03-A652-757F6DE1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McDonald's Sales Dashboard: 2023 Overview</a:t>
            </a:r>
          </a:p>
        </p:txBody>
      </p:sp>
      <p:pic>
        <p:nvPicPr>
          <p:cNvPr id="5" name="Content Placeholder 4" descr="A close-up of a graph&#10;&#10;AI-generated content may be incorrect.">
            <a:extLst>
              <a:ext uri="{FF2B5EF4-FFF2-40B4-BE49-F238E27FC236}">
                <a16:creationId xmlns:a16="http://schemas.microsoft.com/office/drawing/2014/main" id="{94FADA50-6CE2-911B-4D0F-AA8030DA7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52" y="1966293"/>
            <a:ext cx="932389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786E3E8-70E2-2032-3B42-610E53E83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2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McDonald's Sales Dashboard: January 1st, 2023</a:t>
            </a:r>
            <a:br>
              <a:rPr lang="en-US" sz="2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C6D015C1-390F-141C-B3D2-65CF90EB724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44" y="1966293"/>
            <a:ext cx="9179711" cy="445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7BD720-7932-CB2F-819E-8533D334A926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585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D39B6-964E-5BD8-2A5A-40102C3E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McDonald's Sales Dashboard: February 14th, 2023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oup of graphs and charts&#10;&#10;AI-generated content may be incorrect.">
            <a:extLst>
              <a:ext uri="{FF2B5EF4-FFF2-40B4-BE49-F238E27FC236}">
                <a16:creationId xmlns:a16="http://schemas.microsoft.com/office/drawing/2014/main" id="{93FD1810-D498-55FA-4B3F-E43655BD3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52" y="1966293"/>
            <a:ext cx="932389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3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9BFE2-3736-1B44-C6D2-C59DD9A9AE58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Access the final report at </a:t>
            </a:r>
            <a:r>
              <a:rPr lang="en-US" sz="6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Github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8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297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McDonald's Sales Performance Case Study</vt:lpstr>
      <vt:lpstr>PowerPoint Presentation</vt:lpstr>
      <vt:lpstr>PowerPoint Presentation</vt:lpstr>
      <vt:lpstr>McDonald's Sales Dashboard: 2023 Overview</vt:lpstr>
      <vt:lpstr>McDonald's Sales Dashboard: January 1st, 2023 </vt:lpstr>
      <vt:lpstr>McDonald's Sales Dashboard: February 14th, 2023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Wasim Akram</dc:creator>
  <cp:lastModifiedBy>Wasim Akram</cp:lastModifiedBy>
  <cp:revision>2</cp:revision>
  <dcterms:created xsi:type="dcterms:W3CDTF">2025-02-25T13:10:01Z</dcterms:created>
  <dcterms:modified xsi:type="dcterms:W3CDTF">2025-02-25T14:36:16Z</dcterms:modified>
</cp:coreProperties>
</file>