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8" r:id="rId2"/>
    <p:sldId id="259" r:id="rId3"/>
    <p:sldId id="264" r:id="rId4"/>
    <p:sldId id="265" r:id="rId5"/>
    <p:sldId id="266" r:id="rId6"/>
    <p:sldId id="267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5" autoAdjust="0"/>
    <p:restoredTop sz="94712" autoAdjust="0"/>
  </p:normalViewPr>
  <p:slideViewPr>
    <p:cSldViewPr snapToGrid="0">
      <p:cViewPr varScale="1">
        <p:scale>
          <a:sx n="132" d="100"/>
          <a:sy n="132" d="100"/>
        </p:scale>
        <p:origin x="706" y="79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5ED5F780-471C-4CCE-BB88-8634FF48E50C}" type="datetime1">
              <a:rPr lang="de-DE" sz="800" smtClean="0"/>
              <a:t>07.02.2023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C284191B-A352-458B-81F0-1FA2149F7941}" type="datetime1">
              <a:rPr lang="de-DE" smtClean="0"/>
              <a:t>07.02.2023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 defTabSz="538163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8163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08/20/2020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5DF8899-8B1F-441C-8ED6-6AF05698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E9C55FDF-AE27-655D-9949-852ABEF9C9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500" b="6500"/>
          <a:stretch/>
        </p:blipFill>
        <p:spPr>
          <a:xfrm>
            <a:off x="0" y="2571749"/>
            <a:ext cx="5521129" cy="2260915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31C723AC-ADCB-4280-93B4-B2632ABF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FE86DC1-3E43-423C-ADAE-7CDAC7E17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AML Group Project</a:t>
            </a:r>
          </a:p>
          <a:p>
            <a:endParaRPr lang="de-DE" dirty="0"/>
          </a:p>
          <a:p>
            <a:r>
              <a:rPr lang="de-DE" dirty="0" err="1"/>
              <a:t>Wasim</a:t>
            </a:r>
            <a:r>
              <a:rPr lang="de-DE" dirty="0"/>
              <a:t> </a:t>
            </a:r>
            <a:r>
              <a:rPr lang="de-DE" dirty="0" err="1"/>
              <a:t>Essbai</a:t>
            </a:r>
            <a:endParaRPr lang="de-DE" dirty="0"/>
          </a:p>
          <a:p>
            <a:r>
              <a:rPr lang="de-DE" dirty="0"/>
              <a:t>Philipp Fürst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AD614E6-6C93-4EFC-9F8C-E45B36C253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5085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120D2D-07BD-4168-8366-CAC30F512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Target: </a:t>
            </a:r>
            <a:r>
              <a:rPr lang="de-DE" dirty="0" err="1"/>
              <a:t>Learn</a:t>
            </a:r>
            <a:r>
              <a:rPr lang="de-DE" dirty="0"/>
              <a:t> an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(CNN)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recognize</a:t>
            </a:r>
            <a:r>
              <a:rPr lang="de-DE" dirty="0"/>
              <a:t> a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08/02/2023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5601B3E-09AE-9F49-B283-0AA16638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42" y="1572272"/>
            <a:ext cx="6269316" cy="26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1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66B10-9AA7-5970-C8B3-565D42FD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Generation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644EB3-EE19-DE83-358F-573D07D96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E132216-650D-2582-ECA6-6C3B8F9CA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1400" dirty="0"/>
                  <a:t>Algorithm </a:t>
                </a:r>
                <a:r>
                  <a:rPr lang="de-DE" sz="1400" dirty="0" err="1"/>
                  <a:t>to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generate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random</a:t>
                </a:r>
                <a:r>
                  <a:rPr lang="de-DE" sz="1400" dirty="0"/>
                  <a:t> </a:t>
                </a:r>
                <a:r>
                  <a:rPr lang="de-DE" sz="1400" dirty="0" err="1"/>
                  <a:t>functions</a:t>
                </a:r>
                <a:r>
                  <a:rPr lang="de-DE" sz="1400" dirty="0"/>
                  <a:t> out </a:t>
                </a:r>
                <a:r>
                  <a:rPr lang="de-DE" sz="1400" dirty="0" err="1"/>
                  <a:t>of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basic</a:t>
                </a:r>
                <a:r>
                  <a:rPr lang="de-DE" sz="1400" dirty="0"/>
                  <a:t> </a:t>
                </a:r>
                <a:r>
                  <a:rPr lang="de-DE" sz="1400" dirty="0" err="1"/>
                  <a:t>mathematical</a:t>
                </a:r>
                <a:r>
                  <a:rPr lang="de-DE" sz="1400" dirty="0"/>
                  <a:t> </a:t>
                </a:r>
                <a:r>
                  <a:rPr lang="de-DE" sz="1400" dirty="0" err="1"/>
                  <a:t>functions</a:t>
                </a:r>
                <a:r>
                  <a:rPr lang="de-DE" sz="1400" dirty="0"/>
                  <a:t> and </a:t>
                </a:r>
                <a:r>
                  <a:rPr lang="de-DE" sz="1400" dirty="0" err="1"/>
                  <a:t>binary</a:t>
                </a:r>
                <a:r>
                  <a:rPr lang="de-DE" sz="1400" dirty="0"/>
                  <a:t> </a:t>
                </a:r>
                <a:r>
                  <a:rPr lang="de-DE" sz="1400" dirty="0" err="1"/>
                  <a:t>operators</a:t>
                </a:r>
                <a:endParaRPr lang="de-DE" sz="1400" dirty="0"/>
              </a:p>
              <a:p>
                <a:r>
                  <a:rPr lang="de-DE" sz="1400" dirty="0"/>
                  <a:t>Different </a:t>
                </a:r>
                <a:r>
                  <a:rPr lang="de-DE" sz="1400" dirty="0" err="1"/>
                  <a:t>complexity</a:t>
                </a:r>
                <a:r>
                  <a:rPr lang="de-DE" sz="1400" dirty="0"/>
                  <a:t> </a:t>
                </a:r>
                <a:r>
                  <a:rPr lang="de-DE" sz="1400" dirty="0" err="1"/>
                  <a:t>levels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limit</a:t>
                </a:r>
                <a:r>
                  <a:rPr lang="de-DE" sz="1400" dirty="0"/>
                  <a:t> possible </a:t>
                </a:r>
                <a:r>
                  <a:rPr lang="de-DE" sz="1400" dirty="0" err="1"/>
                  <a:t>functions</a:t>
                </a:r>
                <a:endParaRPr lang="de-DE" sz="1400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sz="1400" dirty="0" err="1"/>
                  <a:t>Labeling</a:t>
                </a:r>
                <a:r>
                  <a:rPr lang="de-DE" sz="1400" dirty="0"/>
                  <a:t> after „</a:t>
                </a:r>
                <a:r>
                  <a:rPr lang="de-DE" sz="1400" dirty="0" err="1"/>
                  <a:t>Polish</a:t>
                </a:r>
                <a:r>
                  <a:rPr lang="de-DE" sz="1400" dirty="0"/>
                  <a:t> Notation“ </a:t>
                </a:r>
                <a:r>
                  <a:rPr lang="de-DE" sz="1400" dirty="0" err="1"/>
                  <a:t>to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get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vectors</a:t>
                </a:r>
                <a:r>
                  <a:rPr lang="de-DE" sz="1400" dirty="0"/>
                  <a:t> out </a:t>
                </a:r>
                <a:r>
                  <a:rPr lang="de-DE" sz="1400" dirty="0" err="1"/>
                  <a:t>of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mathematical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equations</a:t>
                </a:r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  <a:p>
                <a:r>
                  <a:rPr lang="de-DE" sz="1400" dirty="0"/>
                  <a:t>Dataset </a:t>
                </a:r>
                <a:r>
                  <a:rPr lang="de-DE" sz="1400" dirty="0" err="1"/>
                  <a:t>of</a:t>
                </a:r>
                <a:r>
                  <a:rPr lang="de-DE" sz="1400" dirty="0"/>
                  <a:t> 2000 and 50000 </a:t>
                </a:r>
                <a:r>
                  <a:rPr lang="de-DE" sz="1400" dirty="0" err="1"/>
                  <a:t>plots</a:t>
                </a:r>
                <a:r>
                  <a:rPr lang="de-DE" sz="1400" dirty="0"/>
                  <a:t> / </a:t>
                </a:r>
                <a:r>
                  <a:rPr lang="de-DE" sz="1400" dirty="0" err="1"/>
                  <a:t>vectors</a:t>
                </a:r>
                <a:endParaRPr lang="de-DE" sz="1400" dirty="0"/>
              </a:p>
              <a:p>
                <a:r>
                  <a:rPr lang="de-DE" sz="1400" dirty="0" err="1"/>
                  <a:t>plot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size</a:t>
                </a:r>
                <a:r>
                  <a:rPr lang="de-DE" sz="1400" dirty="0"/>
                  <a:t> (250x100 </a:t>
                </a:r>
                <a:r>
                  <a:rPr lang="de-DE" sz="1400" dirty="0" err="1"/>
                  <a:t>pixels</a:t>
                </a:r>
                <a:r>
                  <a:rPr lang="de-DE" sz="1400" dirty="0"/>
                  <a:t>) </a:t>
                </a:r>
                <a:r>
                  <a:rPr lang="de-DE" sz="1400" dirty="0" err="1"/>
                  <a:t>without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grid</a:t>
                </a:r>
                <a:r>
                  <a:rPr lang="de-DE" sz="1400" dirty="0"/>
                  <a:t>/</a:t>
                </a:r>
                <a:r>
                  <a:rPr lang="de-DE" sz="1400" dirty="0" err="1"/>
                  <a:t>axis</a:t>
                </a:r>
                <a:r>
                  <a:rPr lang="de-DE" sz="1400" dirty="0"/>
                  <a:t>, 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de-DE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1400" i="1"/>
                      <m:t>ϵ</m:t>
                    </m:r>
                    <m:r>
                      <m:rPr>
                        <m:nor/>
                      </m:rPr>
                      <a:rPr lang="de-DE" sz="1400" i="1" smtClean="0"/>
                      <m:t> </m:t>
                    </m:r>
                    <m:r>
                      <m:rPr>
                        <m:nor/>
                      </m:rPr>
                      <a:rPr lang="de-DE" sz="1400" smtClean="0"/>
                      <m:t>[−8,8]</m:t>
                    </m:r>
                  </m:oMath>
                </a14:m>
                <a:r>
                  <a:rPr lang="de-DE" sz="1400" dirty="0"/>
                  <a:t> and y </a:t>
                </a:r>
                <a:r>
                  <a:rPr lang="de-DE" sz="1400" dirty="0" err="1"/>
                  <a:t>scaled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values</a:t>
                </a:r>
                <a:endParaRPr lang="de-DE" sz="14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E132216-650D-2582-ECA6-6C3B8F9CA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7" t="-8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113D7-1AD8-9972-1E80-C75319EEA5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08/02/2023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006CB5-722F-1545-8EBD-3164A4F462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255133-AE3C-0E04-8548-0B14EDDD57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A9C63A-4AB4-1862-E644-3F26E091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87" y="1818509"/>
            <a:ext cx="5355153" cy="5466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17ECE0B-37EF-572C-7536-EC663F57D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60" y="2882710"/>
            <a:ext cx="2925080" cy="9611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DFE0F5F-FAA4-A57E-4664-FF6F5E043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195" y="3423689"/>
            <a:ext cx="2286005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5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3BD1-4E84-C6FB-A480-0F005133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Model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336F3-BFB1-9B67-E0F1-727551EA4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15F684-9453-8DCE-F6C9-C8E39D326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88" t="12309"/>
          <a:stretch/>
        </p:blipFill>
        <p:spPr>
          <a:xfrm>
            <a:off x="6530226" y="2431782"/>
            <a:ext cx="2271519" cy="226485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4F975C-876B-71E8-AFFC-9025C5690A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08/02/2023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9E7DB1-6690-8BBF-E947-8E81A76582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7FE9C7-CAF2-63B0-5EC4-0C835A9017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3B8ECA1-CF83-ABD7-42A7-42DDC54801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051" y="1402823"/>
            <a:ext cx="5966572" cy="28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F6397-AA27-7982-4120-CD426576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and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41F24-8F4C-3FCC-7652-12B319860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Inhaltsplatzhalter 1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4EC2306-7F50-9177-6169-998BA7E2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636" y="3572213"/>
            <a:ext cx="1642859" cy="102678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C4545E-94E7-C707-9093-73433C004FC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08/02/2023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8E833C-9890-EC4F-BC39-7E3EDD7A94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1849AA-F432-5335-FEEC-388BE12797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63AF063-0FC6-7509-FD87-B4AC4164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97" y="1171276"/>
            <a:ext cx="2416010" cy="241601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183AC1E-7B29-6BB2-85AC-0EC928F7E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332" y="1171277"/>
            <a:ext cx="2416009" cy="241600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05E6C26-98DD-3176-A5F7-76FCEE8A381E}"/>
              </a:ext>
            </a:extLst>
          </p:cNvPr>
          <p:cNvSpPr txBox="1"/>
          <p:nvPr/>
        </p:nvSpPr>
        <p:spPr>
          <a:xfrm>
            <a:off x="1810287" y="3581427"/>
            <a:ext cx="822829" cy="167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000" dirty="0" err="1"/>
              <a:t>Epochs</a:t>
            </a:r>
            <a:endParaRPr lang="de-DE" sz="1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DA5232-BDE2-A91F-65B9-C47FEDEB081A}"/>
              </a:ext>
            </a:extLst>
          </p:cNvPr>
          <p:cNvSpPr txBox="1"/>
          <p:nvPr/>
        </p:nvSpPr>
        <p:spPr>
          <a:xfrm>
            <a:off x="6220921" y="3584357"/>
            <a:ext cx="822829" cy="167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000" dirty="0" err="1"/>
              <a:t>Epochs</a:t>
            </a:r>
            <a:endParaRPr lang="de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69236D4-E328-5B5D-57B7-5B3486DC4CD7}"/>
              </a:ext>
            </a:extLst>
          </p:cNvPr>
          <p:cNvSpPr txBox="1"/>
          <p:nvPr/>
        </p:nvSpPr>
        <p:spPr>
          <a:xfrm rot="16200000">
            <a:off x="518445" y="2295443"/>
            <a:ext cx="822829" cy="167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Training Loss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2EC13F-E50E-DDD3-439A-B888EB93D7E9}"/>
              </a:ext>
            </a:extLst>
          </p:cNvPr>
          <p:cNvSpPr txBox="1"/>
          <p:nvPr/>
        </p:nvSpPr>
        <p:spPr>
          <a:xfrm rot="16200000">
            <a:off x="4886442" y="2295442"/>
            <a:ext cx="908106" cy="167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Validation Loss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AF2DFF-2929-7F8B-24B2-9F018F53E731}"/>
              </a:ext>
            </a:extLst>
          </p:cNvPr>
          <p:cNvSpPr txBox="1"/>
          <p:nvPr/>
        </p:nvSpPr>
        <p:spPr>
          <a:xfrm>
            <a:off x="1810287" y="3881028"/>
            <a:ext cx="3398897" cy="1064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de-DE" sz="1600" dirty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de-DE" sz="1600" dirty="0"/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2725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086A8-2287-BA36-0879-8D38D1F3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3AB5C0-76CA-1051-E2F9-1AC1E1442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A27815-4E19-8F87-BA49-6610BB54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on </a:t>
            </a:r>
            <a:r>
              <a:rPr lang="de-DE" dirty="0" err="1"/>
              <a:t>vectors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entries</a:t>
            </a:r>
            <a:endParaRPr lang="de-DE" dirty="0"/>
          </a:p>
          <a:p>
            <a:r>
              <a:rPr lang="de-DE" dirty="0"/>
              <a:t>Performance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on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reduandacies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lvl="1"/>
            <a:r>
              <a:rPr lang="de-DE" dirty="0" err="1"/>
              <a:t>increase</a:t>
            </a:r>
            <a:r>
              <a:rPr lang="de-DE" dirty="0"/>
              <a:t> sample </a:t>
            </a:r>
            <a:r>
              <a:rPr lang="de-DE" dirty="0" err="1"/>
              <a:t>size</a:t>
            </a:r>
            <a:endParaRPr lang="de-DE" dirty="0"/>
          </a:p>
          <a:p>
            <a:pPr lvl="1"/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CNN </a:t>
            </a:r>
            <a:r>
              <a:rPr lang="de-DE" dirty="0" err="1"/>
              <a:t>architectures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?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E274C2-9FFE-4298-F7A6-AC0015B95A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08/02/2023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586806-8AD7-2C20-6CE4-368B1C88A0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DBA928-5CBB-A5B5-E5B0-FCA3C44C9E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1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8FB68175-47FC-429A-A4F9-3EB37F2E0C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FD5869DC-4F03-4F3C-8BDB-84DB103493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4400" y="2608235"/>
            <a:ext cx="3290054" cy="194400"/>
          </a:xfrm>
        </p:spPr>
        <p:txBody>
          <a:bodyPr/>
          <a:lstStyle/>
          <a:p>
            <a:r>
              <a:rPr lang="de-DE" dirty="0" err="1"/>
              <a:t>Wasim</a:t>
            </a:r>
            <a:r>
              <a:rPr lang="de-DE" dirty="0"/>
              <a:t> </a:t>
            </a:r>
            <a:r>
              <a:rPr lang="de-DE" dirty="0" err="1"/>
              <a:t>Essbai</a:t>
            </a:r>
            <a:endParaRPr lang="de-DE" dirty="0"/>
          </a:p>
          <a:p>
            <a:r>
              <a:rPr lang="de-DE" dirty="0"/>
              <a:t>Philipp Fürst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02EA0181-498A-44A0-8871-B874C6A744E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4400" y="2571750"/>
            <a:ext cx="542646" cy="21648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925728FE-A285-4A10-8283-557C3CD22C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79CF8705-7B30-4808-8191-0635830088B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174400" y="2803119"/>
            <a:ext cx="1745931" cy="24578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C9048CAD-0D0F-4D10-B70A-291A02B61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9FAC4D2B-836C-4521-9A92-581B0681FB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174401" y="3063790"/>
            <a:ext cx="364806" cy="23832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56121BE0-16EC-4D35-8119-5536FD5CD3C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5A79F41D-F620-4B2B-ACCE-CFEF5BF9EF3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174400" y="3508234"/>
            <a:ext cx="2500012" cy="218691"/>
          </a:xfrm>
        </p:spPr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0BFC53F1-C3CF-4DF1-AD72-65B3DB1927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Lecture</a:t>
            </a:r>
            <a:endParaRPr lang="de-DE" dirty="0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3909570C-64A4-4884-9A88-F5158C61C3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488950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Office PowerPoint</Application>
  <PresentationFormat>Bildschirmpräsentation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Cambria Math</vt:lpstr>
      <vt:lpstr>Uni_Stuttgart</vt:lpstr>
      <vt:lpstr>CNN for plot function detection</vt:lpstr>
      <vt:lpstr>General Idea</vt:lpstr>
      <vt:lpstr>Data Generation</vt:lpstr>
      <vt:lpstr>CNN Model</vt:lpstr>
      <vt:lpstr>Training and performance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2023-02-07T18:47:56Z</dcterms:modified>
</cp:coreProperties>
</file>