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A81F9-3FD8-86F8-84D9-435C5838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9F8F16-C80A-23C5-D86A-5C84396C4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BD8D46-DCA1-D26A-FEFB-854498D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A046B4-71D7-07B2-CE7D-AF4E55C2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68728-4F5D-77E9-B62C-AF5C4DAD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14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AD092-585B-6C20-14E8-1EB1C408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31A64C-3EB1-6F60-D2A5-E859E350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04DA92-77EE-B619-AB34-7ED4395E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9D5A26-91F7-D707-7294-20459596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B1E73-AED7-BF57-08BB-E6B0487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298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87EED6-EF8F-8250-E52F-1A89234EB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A2F29F-4946-8D39-097C-6FDF990E7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7E7A6-7B89-3499-610E-E65562B9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1B865-540D-240F-62E5-FFF54557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F6C55B-940E-A0F3-20D1-030A363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85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51998-8535-DCD8-3EB2-2C60B731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BE5275-6A2C-7022-D2DD-E1B13941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D127A1-CA97-78A2-0346-53C69899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6295F-2066-7D1F-E4F0-79EB224D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08E0A7-5611-DFBF-2F89-CCD1BD86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64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901DE-F843-7534-CEA2-2BD06DED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292A8C-699E-95FA-9608-7CCC51994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446D4-A84C-437E-F4BE-67B410BD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37A200-936D-9D91-378E-DB4A63F0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33D181-8FE8-B16F-9EE4-6357550A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854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D2DF9-F285-C83B-71F9-2A7263C8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CC789-66CA-0ED9-B030-E9EB5BB82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35168B-E08A-3863-212A-5F26D6645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A88547-C6F9-792C-DA6F-087A1E80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EA43E8-D4F4-9373-C374-3A839EFB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2F6AD9-E99B-F5BF-2F90-27DE8411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83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52AB6-AAE3-F4E3-55A7-24AB423F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D8C187-C794-D1F7-F297-C28FFB9C7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252CBC-59D1-BB49-E730-30AC9EB29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3E3EA6-BCEA-100C-17EF-E4475ABE4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D80DBE-168D-19EE-B7E6-ABB1D8CA7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A6D91D-236D-0E84-CD8E-9A127121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6A66511-DF85-23EC-6BCC-BF782FFF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7E89EE-00B5-1427-0C6D-F4B16F2E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1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DE86C5-B5D6-1E00-19CD-D6BF7C4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A8CD25-71E0-2AAA-1CAF-D00EA51F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870F47-EFB4-422D-3C8B-029793BE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DA8FDA-965D-A1FB-099A-3BC1681B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87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18FD60-8FE5-8981-83AB-E6ECA6E7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F60EC4-6BCD-87A9-3232-3183943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18654C-FFF5-7047-5F1F-B3E93730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3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2F74A-3A71-B476-92A6-6F2ECA4B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3D035-ADE8-9A89-D112-8CAF2150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FEFAD3-63F3-791A-7F4D-9300C0264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1EE1ED-5410-DE4F-1DB1-D4211410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EA810D-3090-F49A-6A19-285C4A9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C38FE8-EFB0-85EA-0BE7-A04C60AE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0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E9EFF3-192F-8AA1-ED92-32FD611C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CD1452-F43A-0CD4-2075-C3DD22990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04D009-6D90-D82D-27CF-BF87521FB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046317-F4F8-6E5D-C27A-124311D4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4F3B3A-D9A1-0E77-3043-139C823B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E3F33A-25F9-380D-BF8E-7778FEFF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50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430B15D-D31D-02B0-BD00-6D5E113A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633FFC-606B-2C41-7800-DF2BBD7B3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9F22AF-6A81-4F85-D667-2AD559E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C26B-65A0-4EC1-8DF7-118506783CCC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EA4C3-0F02-A07D-ACC5-75B7A9164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D98BD1-8B67-0082-B186-DC4B47F32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59D72-4725-4589-8A88-A9CC1FDF92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84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D49969B-A146-3280-F24C-8B6E6A40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7" y="1642634"/>
            <a:ext cx="3140314" cy="31901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9FDA9B4-C7D1-1A0B-67C9-1C90660FB38C}"/>
              </a:ext>
            </a:extLst>
          </p:cNvPr>
          <p:cNvSpPr/>
          <p:nvPr/>
        </p:nvSpPr>
        <p:spPr>
          <a:xfrm>
            <a:off x="5692807" y="2618910"/>
            <a:ext cx="1624614" cy="1233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i="1" dirty="0">
                <a:solidFill>
                  <a:srgbClr val="FF0000"/>
                </a:solidFill>
              </a:rPr>
              <a:t>CNN</a:t>
            </a:r>
            <a:endParaRPr lang="it-IT" sz="24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6D72FD6-445D-6349-A9D8-E19FED32A69D}"/>
                  </a:ext>
                </a:extLst>
              </p:cNvPr>
              <p:cNvSpPr txBox="1"/>
              <p:nvPr/>
            </p:nvSpPr>
            <p:spPr>
              <a:xfrm>
                <a:off x="9143999" y="3035853"/>
                <a:ext cx="2237174" cy="40011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sSup>
                      <m:sSupPr>
                        <m:ctrlPr>
                          <a:rPr lang="it-IT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t-IT" sz="2000" dirty="0">
                    <a:solidFill>
                      <a:schemeClr val="accent5">
                        <a:lumMod val="75000"/>
                      </a:schemeClr>
                    </a:solidFill>
                  </a:rPr>
                  <a:t>-x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6D72FD6-445D-6349-A9D8-E19FED32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9" y="3035853"/>
                <a:ext cx="2237174" cy="400110"/>
              </a:xfrm>
              <a:prstGeom prst="rect">
                <a:avLst/>
              </a:prstGeom>
              <a:blipFill>
                <a:blip r:embed="rId3"/>
                <a:stretch>
                  <a:fillRect l="-811" t="-5797" b="-21739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68AD8CC7-C7C1-FF8D-D34B-78C09C5F3979}"/>
              </a:ext>
            </a:extLst>
          </p:cNvPr>
          <p:cNvSpPr/>
          <p:nvPr/>
        </p:nvSpPr>
        <p:spPr>
          <a:xfrm>
            <a:off x="4358938" y="2916160"/>
            <a:ext cx="941034" cy="63949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5D3F908C-21D2-991A-6664-7AE815E36D36}"/>
              </a:ext>
            </a:extLst>
          </p:cNvPr>
          <p:cNvSpPr/>
          <p:nvPr/>
        </p:nvSpPr>
        <p:spPr>
          <a:xfrm>
            <a:off x="7710256" y="2916159"/>
            <a:ext cx="941034" cy="63949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767FF0-5177-4BBF-AF8D-FD8B16AD8A09}"/>
              </a:ext>
            </a:extLst>
          </p:cNvPr>
          <p:cNvSpPr txBox="1"/>
          <p:nvPr/>
        </p:nvSpPr>
        <p:spPr>
          <a:xfrm>
            <a:off x="1325444" y="501531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latin typeface="Amasis MT Pro Medium" panose="020B0604020202020204" pitchFamily="18" charset="0"/>
                <a:cs typeface="Aharoni" panose="02010803020104030203" pitchFamily="2" charset="-79"/>
              </a:rPr>
              <a:t>Input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3CD0DC-1EF6-BC8E-8216-74C511018205}"/>
              </a:ext>
            </a:extLst>
          </p:cNvPr>
          <p:cNvSpPr txBox="1"/>
          <p:nvPr/>
        </p:nvSpPr>
        <p:spPr>
          <a:xfrm>
            <a:off x="9500586" y="377391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latin typeface="Amasis MT Pro Medium" panose="020B0604020202020204" pitchFamily="18" charset="0"/>
                <a:cs typeface="Aharoni" panose="02010803020104030203" pitchFamily="2" charset="-79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0916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E098E53-1F51-EC17-5187-7CC4E5EBDD5F}"/>
              </a:ext>
            </a:extLst>
          </p:cNvPr>
          <p:cNvSpPr/>
          <p:nvPr/>
        </p:nvSpPr>
        <p:spPr>
          <a:xfrm>
            <a:off x="5592536" y="1109708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-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6C230E4-8492-6BFE-2597-43023BAB6BD5}"/>
              </a:ext>
            </a:extLst>
          </p:cNvPr>
          <p:cNvSpPr/>
          <p:nvPr/>
        </p:nvSpPr>
        <p:spPr>
          <a:xfrm>
            <a:off x="5954755" y="3558268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sin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0D6B46B-DEC9-088E-46B5-A9E76BE8C286}"/>
              </a:ext>
            </a:extLst>
          </p:cNvPr>
          <p:cNvSpPr/>
          <p:nvPr/>
        </p:nvSpPr>
        <p:spPr>
          <a:xfrm>
            <a:off x="5142536" y="5030482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E053D25-1E8E-65A0-48A1-0362F0B70729}"/>
              </a:ext>
            </a:extLst>
          </p:cNvPr>
          <p:cNvSpPr/>
          <p:nvPr/>
        </p:nvSpPr>
        <p:spPr>
          <a:xfrm>
            <a:off x="7622953" y="3558268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exp</a:t>
            </a:r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43EC9A9-7D3F-EC38-A63E-DE7C69A2FD78}"/>
              </a:ext>
            </a:extLst>
          </p:cNvPr>
          <p:cNvSpPr/>
          <p:nvPr/>
        </p:nvSpPr>
        <p:spPr>
          <a:xfrm>
            <a:off x="6728830" y="2086054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*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7FA9D98-207A-3C73-1974-2E5BA501FF6E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5592536" y="1877906"/>
            <a:ext cx="131802" cy="31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B9CE0C6-BCDD-4BBE-880D-279BE8E61D34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60734" y="1877906"/>
            <a:ext cx="499898" cy="33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F02A437-4620-A53A-99DE-58E5D73164F7}"/>
              </a:ext>
            </a:extLst>
          </p:cNvPr>
          <p:cNvCxnSpPr>
            <a:stCxn id="9" idx="4"/>
            <a:endCxn id="6" idx="7"/>
          </p:cNvCxnSpPr>
          <p:nvPr/>
        </p:nvCxnSpPr>
        <p:spPr>
          <a:xfrm flipH="1">
            <a:off x="6722953" y="2986054"/>
            <a:ext cx="455877" cy="70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AA21220-8AE4-BC08-9508-7147FFFFE369}"/>
              </a:ext>
            </a:extLst>
          </p:cNvPr>
          <p:cNvCxnSpPr>
            <a:stCxn id="9" idx="4"/>
            <a:endCxn id="8" idx="1"/>
          </p:cNvCxnSpPr>
          <p:nvPr/>
        </p:nvCxnSpPr>
        <p:spPr>
          <a:xfrm>
            <a:off x="7178830" y="2986054"/>
            <a:ext cx="575925" cy="70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B8BE212-7064-F1AD-7CBB-6B09FAD74DD6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910734" y="4326466"/>
            <a:ext cx="175823" cy="83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F5C6AC7-5804-3A2D-633B-B7BC1C5C83D3}"/>
              </a:ext>
            </a:extLst>
          </p:cNvPr>
          <p:cNvCxnSpPr>
            <a:stCxn id="8" idx="4"/>
            <a:endCxn id="7" idx="6"/>
          </p:cNvCxnSpPr>
          <p:nvPr/>
        </p:nvCxnSpPr>
        <p:spPr>
          <a:xfrm flipH="1">
            <a:off x="6042536" y="4458268"/>
            <a:ext cx="2030417" cy="102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4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D9A6AD1-4C67-00DB-5599-C7CB46A2851B}"/>
              </a:ext>
            </a:extLst>
          </p:cNvPr>
          <p:cNvSpPr/>
          <p:nvPr/>
        </p:nvSpPr>
        <p:spPr>
          <a:xfrm>
            <a:off x="2736698" y="1242874"/>
            <a:ext cx="1656000" cy="16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90316A-5885-432D-9B33-CD30F8F18875}"/>
              </a:ext>
            </a:extLst>
          </p:cNvPr>
          <p:cNvSpPr/>
          <p:nvPr/>
        </p:nvSpPr>
        <p:spPr>
          <a:xfrm>
            <a:off x="2818076" y="1315375"/>
            <a:ext cx="1656000" cy="16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36C7D30-2DD5-7981-2CC0-8EF3E45F961D}"/>
              </a:ext>
            </a:extLst>
          </p:cNvPr>
          <p:cNvSpPr/>
          <p:nvPr/>
        </p:nvSpPr>
        <p:spPr>
          <a:xfrm>
            <a:off x="2899454" y="1387876"/>
            <a:ext cx="1656000" cy="16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357D81D-0B54-2E4E-32EC-9502682878A9}"/>
              </a:ext>
            </a:extLst>
          </p:cNvPr>
          <p:cNvSpPr/>
          <p:nvPr/>
        </p:nvSpPr>
        <p:spPr>
          <a:xfrm>
            <a:off x="2980832" y="1460377"/>
            <a:ext cx="1656000" cy="16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CA02D5D-7DDB-A656-CB30-38D79570563E}"/>
              </a:ext>
            </a:extLst>
          </p:cNvPr>
          <p:cNvSpPr/>
          <p:nvPr/>
        </p:nvSpPr>
        <p:spPr>
          <a:xfrm>
            <a:off x="3062210" y="1532878"/>
            <a:ext cx="1656000" cy="16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8D2989F-C7A9-E3D2-A170-108AE03638D1}"/>
              </a:ext>
            </a:extLst>
          </p:cNvPr>
          <p:cNvSpPr/>
          <p:nvPr/>
        </p:nvSpPr>
        <p:spPr>
          <a:xfrm>
            <a:off x="3143588" y="1605379"/>
            <a:ext cx="1656000" cy="16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A0A6E41-4CC3-1A83-0473-1934F609E708}"/>
              </a:ext>
            </a:extLst>
          </p:cNvPr>
          <p:cNvSpPr/>
          <p:nvPr/>
        </p:nvSpPr>
        <p:spPr>
          <a:xfrm>
            <a:off x="3224966" y="1677880"/>
            <a:ext cx="1656000" cy="16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CAC3BD-5E65-908B-AFCA-1057CF9B1505}"/>
              </a:ext>
            </a:extLst>
          </p:cNvPr>
          <p:cNvSpPr txBox="1"/>
          <p:nvPr/>
        </p:nvSpPr>
        <p:spPr>
          <a:xfrm>
            <a:off x="548708" y="2782669"/>
            <a:ext cx="132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INPUT</a:t>
            </a:r>
          </a:p>
          <a:p>
            <a:pPr algn="ctr"/>
            <a:r>
              <a:rPr lang="it-IT" dirty="0"/>
              <a:t>(250,150,1)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5BB03FC-42D3-3929-D765-2575BB157E34}"/>
              </a:ext>
            </a:extLst>
          </p:cNvPr>
          <p:cNvSpPr/>
          <p:nvPr/>
        </p:nvSpPr>
        <p:spPr>
          <a:xfrm>
            <a:off x="616095" y="1532831"/>
            <a:ext cx="1188000" cy="118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E812F0B3-DF73-B2BD-1FAB-0209477C0763}"/>
              </a:ext>
            </a:extLst>
          </p:cNvPr>
          <p:cNvSpPr/>
          <p:nvPr/>
        </p:nvSpPr>
        <p:spPr>
          <a:xfrm>
            <a:off x="2008505" y="1959245"/>
            <a:ext cx="523782" cy="47726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6B1E92-5FC8-A79E-6380-135AAEED3610}"/>
              </a:ext>
            </a:extLst>
          </p:cNvPr>
          <p:cNvSpPr txBox="1"/>
          <p:nvPr/>
        </p:nvSpPr>
        <p:spPr>
          <a:xfrm>
            <a:off x="2450909" y="711798"/>
            <a:ext cx="243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CONV</a:t>
            </a:r>
          </a:p>
          <a:p>
            <a:r>
              <a:rPr lang="it-IT" sz="1400" dirty="0"/>
              <a:t>Convulutional, Relu activation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747AF58-FB76-AE9C-F281-BC586E0BE9EC}"/>
              </a:ext>
            </a:extLst>
          </p:cNvPr>
          <p:cNvSpPr/>
          <p:nvPr/>
        </p:nvSpPr>
        <p:spPr>
          <a:xfrm>
            <a:off x="5648582" y="1677880"/>
            <a:ext cx="12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141B78C-B5C0-B7CC-C7CF-20DE8FE490E2}"/>
              </a:ext>
            </a:extLst>
          </p:cNvPr>
          <p:cNvSpPr/>
          <p:nvPr/>
        </p:nvSpPr>
        <p:spPr>
          <a:xfrm>
            <a:off x="5729960" y="1750381"/>
            <a:ext cx="12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23FB025-19E9-D8E3-B3D3-9475036E53F5}"/>
              </a:ext>
            </a:extLst>
          </p:cNvPr>
          <p:cNvSpPr/>
          <p:nvPr/>
        </p:nvSpPr>
        <p:spPr>
          <a:xfrm>
            <a:off x="5811338" y="1822882"/>
            <a:ext cx="12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42BA7CD-F478-D401-1848-BA5C3A7F52D3}"/>
              </a:ext>
            </a:extLst>
          </p:cNvPr>
          <p:cNvSpPr/>
          <p:nvPr/>
        </p:nvSpPr>
        <p:spPr>
          <a:xfrm>
            <a:off x="5892716" y="1895383"/>
            <a:ext cx="12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0EB0523-B537-9E36-20F3-18324A23F25F}"/>
              </a:ext>
            </a:extLst>
          </p:cNvPr>
          <p:cNvSpPr/>
          <p:nvPr/>
        </p:nvSpPr>
        <p:spPr>
          <a:xfrm>
            <a:off x="5974094" y="1967884"/>
            <a:ext cx="12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FB4293E-CC0E-6858-9967-686008957BFC}"/>
              </a:ext>
            </a:extLst>
          </p:cNvPr>
          <p:cNvSpPr/>
          <p:nvPr/>
        </p:nvSpPr>
        <p:spPr>
          <a:xfrm>
            <a:off x="6055472" y="2040385"/>
            <a:ext cx="12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6DACCA7-BE98-3842-F477-88157003BBF8}"/>
              </a:ext>
            </a:extLst>
          </p:cNvPr>
          <p:cNvSpPr/>
          <p:nvPr/>
        </p:nvSpPr>
        <p:spPr>
          <a:xfrm>
            <a:off x="6136850" y="2112886"/>
            <a:ext cx="12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D91E7F6B-3D55-A8FC-3222-82735FDC3FE3}"/>
              </a:ext>
            </a:extLst>
          </p:cNvPr>
          <p:cNvSpPr/>
          <p:nvPr/>
        </p:nvSpPr>
        <p:spPr>
          <a:xfrm>
            <a:off x="5025377" y="2104247"/>
            <a:ext cx="523782" cy="47726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259677E-624A-EB0B-28BC-C6EF04587244}"/>
              </a:ext>
            </a:extLst>
          </p:cNvPr>
          <p:cNvSpPr txBox="1"/>
          <p:nvPr/>
        </p:nvSpPr>
        <p:spPr>
          <a:xfrm>
            <a:off x="5554423" y="1154660"/>
            <a:ext cx="1088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POOL</a:t>
            </a:r>
          </a:p>
          <a:p>
            <a:r>
              <a:rPr lang="it-IT" sz="1400" dirty="0"/>
              <a:t>Max pooling</a:t>
            </a:r>
          </a:p>
        </p:txBody>
      </p:sp>
      <p:sp>
        <p:nvSpPr>
          <p:cNvPr id="42" name="Freccia a destra 41">
            <a:extLst>
              <a:ext uri="{FF2B5EF4-FFF2-40B4-BE49-F238E27FC236}">
                <a16:creationId xmlns:a16="http://schemas.microsoft.com/office/drawing/2014/main" id="{42EC1F13-51E5-D1BD-FD45-1CE5C0D87C92}"/>
              </a:ext>
            </a:extLst>
          </p:cNvPr>
          <p:cNvSpPr/>
          <p:nvPr/>
        </p:nvSpPr>
        <p:spPr>
          <a:xfrm>
            <a:off x="8386336" y="2359253"/>
            <a:ext cx="523782" cy="47726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318BEA25-FF58-575E-DC40-70E512241EE7}"/>
              </a:ext>
            </a:extLst>
          </p:cNvPr>
          <p:cNvSpPr/>
          <p:nvPr/>
        </p:nvSpPr>
        <p:spPr>
          <a:xfrm>
            <a:off x="9863060" y="794660"/>
            <a:ext cx="360000" cy="3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810DAD36-41D8-A9C0-C5E2-486B44C654FC}"/>
              </a:ext>
            </a:extLst>
          </p:cNvPr>
          <p:cNvSpPr/>
          <p:nvPr/>
        </p:nvSpPr>
        <p:spPr>
          <a:xfrm>
            <a:off x="9883935" y="1599245"/>
            <a:ext cx="360000" cy="3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DA717981-7E21-7043-A39E-E25023AE0F81}"/>
              </a:ext>
            </a:extLst>
          </p:cNvPr>
          <p:cNvSpPr/>
          <p:nvPr/>
        </p:nvSpPr>
        <p:spPr>
          <a:xfrm>
            <a:off x="9863060" y="2264418"/>
            <a:ext cx="360000" cy="3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19A8183-1642-53B0-36DD-914FC1B15512}"/>
              </a:ext>
            </a:extLst>
          </p:cNvPr>
          <p:cNvSpPr/>
          <p:nvPr/>
        </p:nvSpPr>
        <p:spPr>
          <a:xfrm>
            <a:off x="9863060" y="2929591"/>
            <a:ext cx="360000" cy="3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21749D2A-36EB-901F-9CD4-2C076CECE0F0}"/>
              </a:ext>
            </a:extLst>
          </p:cNvPr>
          <p:cNvSpPr/>
          <p:nvPr/>
        </p:nvSpPr>
        <p:spPr>
          <a:xfrm>
            <a:off x="9881672" y="3568410"/>
            <a:ext cx="360000" cy="3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75DCC203-6E9F-6D81-1081-7B1DB508CAC9}"/>
              </a:ext>
            </a:extLst>
          </p:cNvPr>
          <p:cNvSpPr/>
          <p:nvPr/>
        </p:nvSpPr>
        <p:spPr>
          <a:xfrm>
            <a:off x="9863060" y="4233583"/>
            <a:ext cx="360000" cy="3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ADB508DA-716F-AC57-56B8-B4735259ECF2}"/>
              </a:ext>
            </a:extLst>
          </p:cNvPr>
          <p:cNvSpPr/>
          <p:nvPr/>
        </p:nvSpPr>
        <p:spPr>
          <a:xfrm>
            <a:off x="10925936" y="2490385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C434E0EC-57A0-CC44-35AE-71D4326D2721}"/>
              </a:ext>
            </a:extLst>
          </p:cNvPr>
          <p:cNvSpPr/>
          <p:nvPr/>
        </p:nvSpPr>
        <p:spPr>
          <a:xfrm>
            <a:off x="8989615" y="986464"/>
            <a:ext cx="265463" cy="31900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Flatten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C1F13FDE-2FC1-0F20-C5E8-534820143635}"/>
              </a:ext>
            </a:extLst>
          </p:cNvPr>
          <p:cNvCxnSpPr>
            <a:stCxn id="50" idx="3"/>
            <a:endCxn id="43" idx="2"/>
          </p:cNvCxnSpPr>
          <p:nvPr/>
        </p:nvCxnSpPr>
        <p:spPr>
          <a:xfrm flipV="1">
            <a:off x="9255078" y="974660"/>
            <a:ext cx="607982" cy="160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44B314C4-D491-98CE-E174-CE1C05345AF2}"/>
              </a:ext>
            </a:extLst>
          </p:cNvPr>
          <p:cNvCxnSpPr>
            <a:stCxn id="50" idx="3"/>
            <a:endCxn id="44" idx="3"/>
          </p:cNvCxnSpPr>
          <p:nvPr/>
        </p:nvCxnSpPr>
        <p:spPr>
          <a:xfrm flipV="1">
            <a:off x="9255078" y="1906524"/>
            <a:ext cx="681578" cy="67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AC0B88-3A47-B222-5213-08E61DA7AD08}"/>
              </a:ext>
            </a:extLst>
          </p:cNvPr>
          <p:cNvCxnSpPr>
            <a:stCxn id="50" idx="3"/>
            <a:endCxn id="45" idx="2"/>
          </p:cNvCxnSpPr>
          <p:nvPr/>
        </p:nvCxnSpPr>
        <p:spPr>
          <a:xfrm flipV="1">
            <a:off x="9255078" y="2444418"/>
            <a:ext cx="607982" cy="13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4ACBBD67-BD60-6CF2-028F-8CE2ED6E90D4}"/>
              </a:ext>
            </a:extLst>
          </p:cNvPr>
          <p:cNvCxnSpPr>
            <a:stCxn id="50" idx="3"/>
            <a:endCxn id="46" idx="1"/>
          </p:cNvCxnSpPr>
          <p:nvPr/>
        </p:nvCxnSpPr>
        <p:spPr>
          <a:xfrm>
            <a:off x="9255078" y="2581509"/>
            <a:ext cx="660703" cy="40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305BD3B2-E162-3099-7854-6D05511AE1E1}"/>
              </a:ext>
            </a:extLst>
          </p:cNvPr>
          <p:cNvCxnSpPr>
            <a:stCxn id="50" idx="3"/>
            <a:endCxn id="47" idx="2"/>
          </p:cNvCxnSpPr>
          <p:nvPr/>
        </p:nvCxnSpPr>
        <p:spPr>
          <a:xfrm>
            <a:off x="9255078" y="2581509"/>
            <a:ext cx="626594" cy="116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5A9991C0-CD0E-3B66-F681-0C74162AD5DE}"/>
              </a:ext>
            </a:extLst>
          </p:cNvPr>
          <p:cNvCxnSpPr>
            <a:stCxn id="50" idx="3"/>
            <a:endCxn id="48" idx="2"/>
          </p:cNvCxnSpPr>
          <p:nvPr/>
        </p:nvCxnSpPr>
        <p:spPr>
          <a:xfrm>
            <a:off x="9255078" y="2581509"/>
            <a:ext cx="607982" cy="183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869F4AB-5C28-95A2-985A-790F34B338B6}"/>
              </a:ext>
            </a:extLst>
          </p:cNvPr>
          <p:cNvCxnSpPr>
            <a:stCxn id="43" idx="6"/>
            <a:endCxn id="49" idx="1"/>
          </p:cNvCxnSpPr>
          <p:nvPr/>
        </p:nvCxnSpPr>
        <p:spPr>
          <a:xfrm>
            <a:off x="10223060" y="974660"/>
            <a:ext cx="755597" cy="156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DC4FF829-E2C1-159E-8081-D39BC73A001D}"/>
              </a:ext>
            </a:extLst>
          </p:cNvPr>
          <p:cNvCxnSpPr>
            <a:stCxn id="44" idx="6"/>
            <a:endCxn id="49" idx="2"/>
          </p:cNvCxnSpPr>
          <p:nvPr/>
        </p:nvCxnSpPr>
        <p:spPr>
          <a:xfrm>
            <a:off x="10243935" y="1779245"/>
            <a:ext cx="682001" cy="89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6877190-7383-143B-D12A-1D287EF74378}"/>
              </a:ext>
            </a:extLst>
          </p:cNvPr>
          <p:cNvCxnSpPr>
            <a:stCxn id="45" idx="6"/>
            <a:endCxn id="49" idx="2"/>
          </p:cNvCxnSpPr>
          <p:nvPr/>
        </p:nvCxnSpPr>
        <p:spPr>
          <a:xfrm>
            <a:off x="10223060" y="2444418"/>
            <a:ext cx="702876" cy="22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A4D6CB92-BF1D-3AE5-7018-D152F440DC43}"/>
              </a:ext>
            </a:extLst>
          </p:cNvPr>
          <p:cNvCxnSpPr>
            <a:stCxn id="46" idx="6"/>
            <a:endCxn id="49" idx="2"/>
          </p:cNvCxnSpPr>
          <p:nvPr/>
        </p:nvCxnSpPr>
        <p:spPr>
          <a:xfrm flipV="1">
            <a:off x="10223060" y="2670385"/>
            <a:ext cx="702876" cy="43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344D9924-AEAE-692C-6160-774318A51EE3}"/>
              </a:ext>
            </a:extLst>
          </p:cNvPr>
          <p:cNvCxnSpPr>
            <a:stCxn id="47" idx="6"/>
            <a:endCxn id="49" idx="3"/>
          </p:cNvCxnSpPr>
          <p:nvPr/>
        </p:nvCxnSpPr>
        <p:spPr>
          <a:xfrm flipV="1">
            <a:off x="10241672" y="2797664"/>
            <a:ext cx="736985" cy="95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BC27FFFB-67C2-F7F5-92DC-D431B29BA741}"/>
              </a:ext>
            </a:extLst>
          </p:cNvPr>
          <p:cNvCxnSpPr>
            <a:stCxn id="48" idx="6"/>
            <a:endCxn id="49" idx="3"/>
          </p:cNvCxnSpPr>
          <p:nvPr/>
        </p:nvCxnSpPr>
        <p:spPr>
          <a:xfrm flipV="1">
            <a:off x="10223060" y="2797664"/>
            <a:ext cx="755597" cy="161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rentesi graffa chiusa 76">
            <a:extLst>
              <a:ext uri="{FF2B5EF4-FFF2-40B4-BE49-F238E27FC236}">
                <a16:creationId xmlns:a16="http://schemas.microsoft.com/office/drawing/2014/main" id="{07BDC944-C97E-230D-A215-C76490C7B01F}"/>
              </a:ext>
            </a:extLst>
          </p:cNvPr>
          <p:cNvSpPr/>
          <p:nvPr/>
        </p:nvSpPr>
        <p:spPr>
          <a:xfrm rot="5400000">
            <a:off x="4836485" y="1080417"/>
            <a:ext cx="602940" cy="49314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F6AA6E0-F029-296F-2279-2A6D30624BCB}"/>
              </a:ext>
            </a:extLst>
          </p:cNvPr>
          <p:cNvSpPr txBox="1"/>
          <p:nvPr/>
        </p:nvSpPr>
        <p:spPr>
          <a:xfrm>
            <a:off x="7981406" y="2560259"/>
            <a:ext cx="41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...</a:t>
            </a:r>
          </a:p>
        </p:txBody>
      </p:sp>
      <p:sp>
        <p:nvSpPr>
          <p:cNvPr id="79" name="Freccia a destra 78">
            <a:extLst>
              <a:ext uri="{FF2B5EF4-FFF2-40B4-BE49-F238E27FC236}">
                <a16:creationId xmlns:a16="http://schemas.microsoft.com/office/drawing/2014/main" id="{3AC7D5D3-E904-F07F-9A16-A191BB75C3E9}"/>
              </a:ext>
            </a:extLst>
          </p:cNvPr>
          <p:cNvSpPr/>
          <p:nvPr/>
        </p:nvSpPr>
        <p:spPr>
          <a:xfrm>
            <a:off x="7537042" y="2359253"/>
            <a:ext cx="523782" cy="47726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E3E60FC-32A8-0C37-CDF4-6FBC2CBB8F82}"/>
              </a:ext>
            </a:extLst>
          </p:cNvPr>
          <p:cNvSpPr txBox="1"/>
          <p:nvPr/>
        </p:nvSpPr>
        <p:spPr>
          <a:xfrm>
            <a:off x="4052966" y="3778977"/>
            <a:ext cx="20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Convulutional layers </a:t>
            </a:r>
          </a:p>
        </p:txBody>
      </p:sp>
      <p:sp>
        <p:nvSpPr>
          <p:cNvPr id="81" name="Parentesi graffa chiusa 80">
            <a:extLst>
              <a:ext uri="{FF2B5EF4-FFF2-40B4-BE49-F238E27FC236}">
                <a16:creationId xmlns:a16="http://schemas.microsoft.com/office/drawing/2014/main" id="{5B6681A6-58F1-1EB7-5E64-B1B533180A5C}"/>
              </a:ext>
            </a:extLst>
          </p:cNvPr>
          <p:cNvSpPr/>
          <p:nvPr/>
        </p:nvSpPr>
        <p:spPr>
          <a:xfrm rot="5400000">
            <a:off x="9848607" y="4500818"/>
            <a:ext cx="426128" cy="743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C5D284F6-C80A-95EE-EFF9-0CC6B0A9F7EF}"/>
              </a:ext>
            </a:extLst>
          </p:cNvPr>
          <p:cNvSpPr txBox="1"/>
          <p:nvPr/>
        </p:nvSpPr>
        <p:spPr>
          <a:xfrm>
            <a:off x="8642193" y="5057017"/>
            <a:ext cx="22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Fully connected layers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A7EF483B-4063-8377-56BC-699F5FFF51C7}"/>
              </a:ext>
            </a:extLst>
          </p:cNvPr>
          <p:cNvSpPr txBox="1"/>
          <p:nvPr/>
        </p:nvSpPr>
        <p:spPr>
          <a:xfrm>
            <a:off x="10944548" y="2912771"/>
            <a:ext cx="105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OUTPUT</a:t>
            </a:r>
          </a:p>
          <a:p>
            <a:r>
              <a:rPr lang="it-IT" sz="1600" dirty="0"/>
              <a:t>(15,1)</a:t>
            </a:r>
          </a:p>
        </p:txBody>
      </p:sp>
    </p:spTree>
    <p:extLst>
      <p:ext uri="{BB962C8B-B14F-4D97-AF65-F5344CB8AC3E}">
        <p14:creationId xmlns:p14="http://schemas.microsoft.com/office/powerpoint/2010/main" val="2628360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Amasis MT Pro Medium</vt:lpstr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WASIM ESSBAI</dc:creator>
  <cp:lastModifiedBy>WASIM ESSBAI</cp:lastModifiedBy>
  <cp:revision>2</cp:revision>
  <dcterms:created xsi:type="dcterms:W3CDTF">2023-02-07T04:31:35Z</dcterms:created>
  <dcterms:modified xsi:type="dcterms:W3CDTF">2023-02-07T07:09:47Z</dcterms:modified>
</cp:coreProperties>
</file>