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A51C3-8900-6BD9-887E-153D0266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30BB8-A311-E5A4-3BF1-050D8A31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9FCC3C-1D91-C8E6-857C-6274EDF7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BE9843-EFE0-C805-2CC3-CA68789D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1BB1FD-E64F-BE01-0D6F-69F6C3E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71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DA73D-641F-9A51-04FB-09CFECA2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3D39F7-1253-74CD-5851-A3282DDE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4A7579-FDB2-ABC2-7A6D-06334078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6E8FB-2685-2DBF-1735-5EC29B3C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5844EF-C94A-4B1E-D598-BE1D5EE6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0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1AD340-E903-4200-84CB-6FAFA2A3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03E094-95FC-95AB-8464-062842E0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BAFAE1-C332-EE3A-7968-72D7F41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D8F129-1D92-3F08-2003-AF31CC38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51E3AC-4DFB-DA5C-CF49-E0CFC201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1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6CB34-1755-0882-D555-BAE76952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BE3DB9-4221-ED62-72A2-7AC88828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593E2-8019-A216-081C-9D772543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2609-812B-AD41-2131-62CF77C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84F44E-B415-C200-3AAC-E3A6396F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29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5F180-E4D9-5180-8405-6579326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841344-AC27-D767-B238-781C9C31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939B9A-FABA-1618-0069-D63D79D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B6C60-B5CD-A068-1530-EDFB5BD7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C5F68-A25E-8BC1-3DA4-0FC94C0A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46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FAF4-77BC-E50A-303A-80456A97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7C777E-D41F-DFBC-9F7C-C36EB7C98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9ABD15-0B42-1FBD-2AF2-581C7229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7EC230-E3D8-F9BF-726D-D25ABEF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3FF004-BE21-40E1-8876-7D2334EA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272C8F-D128-ADB1-A4D1-524DCC81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5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A930A-C138-022A-6822-DE1A904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9B7656-C80A-FEF7-BE10-5E4CE96C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EF39AB-445F-7CB6-E96B-D42ADE6F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8FA134-0F0B-0E03-F14F-062B832F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056D064-4C1C-7AA1-E058-643AFC827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E154A5-3822-683F-013E-85B888ED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7C91F3-CB0E-6E02-F2A0-B177DA3B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E69468-EE95-97DE-C9B8-E74F39FA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2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716DB-ED2B-19E8-AC94-DB24D642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D18DB-A5F3-A6E0-B097-129E86FA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E2B2ED-3ACA-2B3C-4962-B6815F08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238251-7C90-4485-C99B-C045C7FD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53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1ECB31-AABF-26D0-34F1-D42DD78E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AC10F1C-D51F-75A6-E67F-9A78B498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7DA7EF-3BBD-8D74-439B-1D18EA1F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3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F62FE-6E4E-FBCD-A775-C93FF751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44A2B5-0F3D-0A6F-5BF1-0715C85D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C2327D-B266-7F70-54A1-ED5ACF68A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156D3A-0DF7-72F0-C4E2-BA5EF93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7E5AF2-3617-D7AF-CE4B-70B1F025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B09F6B-8FE4-8A43-6409-705F09C0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53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8F3C4-4FB5-99ED-1701-C6358AD8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B09467-C446-5A34-2751-9BD03424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EB8988-3907-5511-1532-EEC102E8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518F83-DC04-BA00-E397-5DDC257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51091C-E6A1-EE4B-CD19-47F1F108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AFF6A6-795B-8872-9844-001078E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7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3A351F-94D1-35D0-8603-62F6DDE0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0C1D0E-FA84-C5BB-E7F3-7DC076385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98BED-D776-8571-928B-A26FEED7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AF3B-3102-425A-9BA8-EDF31FF50EC2}" type="datetimeFigureOut">
              <a:rPr lang="it-IT" smtClean="0"/>
              <a:t>24/09/2023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00B17F-7B44-7079-091E-DD2900F1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552ED-500B-B01C-EBBF-68154D1B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9893-4AFA-4496-ADA3-4DE6FBE85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7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DEE7C20-B32B-717E-3C95-C2C9D4A3610A}"/>
              </a:ext>
            </a:extLst>
          </p:cNvPr>
          <p:cNvSpPr/>
          <p:nvPr/>
        </p:nvSpPr>
        <p:spPr>
          <a:xfrm>
            <a:off x="5299969" y="2041862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95E97A5-41A6-D182-872B-8C93C69E12CA}"/>
              </a:ext>
            </a:extLst>
          </p:cNvPr>
          <p:cNvSpPr/>
          <p:nvPr/>
        </p:nvSpPr>
        <p:spPr>
          <a:xfrm>
            <a:off x="5299969" y="2914654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FC56843-E4E6-47DE-AB76-FA09270C61C4}"/>
              </a:ext>
            </a:extLst>
          </p:cNvPr>
          <p:cNvSpPr/>
          <p:nvPr/>
        </p:nvSpPr>
        <p:spPr>
          <a:xfrm>
            <a:off x="5299969" y="3787446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26E7F21-720E-A316-1BA7-19A1B3BF484D}"/>
              </a:ext>
            </a:extLst>
          </p:cNvPr>
          <p:cNvSpPr/>
          <p:nvPr/>
        </p:nvSpPr>
        <p:spPr>
          <a:xfrm>
            <a:off x="5299969" y="4660238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03CFAB7-04BC-2463-7DC5-B427D70C1A63}"/>
              </a:ext>
            </a:extLst>
          </p:cNvPr>
          <p:cNvSpPr/>
          <p:nvPr/>
        </p:nvSpPr>
        <p:spPr>
          <a:xfrm>
            <a:off x="5299969" y="1169070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31EC88F4-02F7-79D0-0BA6-04556D360B67}"/>
              </a:ext>
            </a:extLst>
          </p:cNvPr>
          <p:cNvSpPr/>
          <p:nvPr/>
        </p:nvSpPr>
        <p:spPr>
          <a:xfrm>
            <a:off x="3641325" y="2041862"/>
            <a:ext cx="612000" cy="61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854880B-956E-8090-B894-1E898CA2476C}"/>
              </a:ext>
            </a:extLst>
          </p:cNvPr>
          <p:cNvSpPr/>
          <p:nvPr/>
        </p:nvSpPr>
        <p:spPr>
          <a:xfrm>
            <a:off x="3641325" y="2914654"/>
            <a:ext cx="612000" cy="61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B531102-2462-AA3C-98CB-ED95641FD0C8}"/>
              </a:ext>
            </a:extLst>
          </p:cNvPr>
          <p:cNvSpPr/>
          <p:nvPr/>
        </p:nvSpPr>
        <p:spPr>
          <a:xfrm>
            <a:off x="3641325" y="3787446"/>
            <a:ext cx="612000" cy="61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3C01B06-F864-CFE4-A3B5-5B0AA1E28FCF}"/>
              </a:ext>
            </a:extLst>
          </p:cNvPr>
          <p:cNvSpPr/>
          <p:nvPr/>
        </p:nvSpPr>
        <p:spPr>
          <a:xfrm>
            <a:off x="6792897" y="2502200"/>
            <a:ext cx="612000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B3D798E-2270-2172-3494-FDFD00E99D21}"/>
              </a:ext>
            </a:extLst>
          </p:cNvPr>
          <p:cNvSpPr/>
          <p:nvPr/>
        </p:nvSpPr>
        <p:spPr>
          <a:xfrm>
            <a:off x="6789658" y="3414023"/>
            <a:ext cx="612000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D05FCA5-1507-4788-82CA-9DD54AB3CD86}"/>
              </a:ext>
            </a:extLst>
          </p:cNvPr>
          <p:cNvCxnSpPr>
            <a:stCxn id="9" idx="6"/>
            <a:endCxn id="8" idx="2"/>
          </p:cNvCxnSpPr>
          <p:nvPr/>
        </p:nvCxnSpPr>
        <p:spPr>
          <a:xfrm flipV="1">
            <a:off x="4253325" y="1475070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AA532EF-5A86-2E27-7A45-702716C5AB84}"/>
              </a:ext>
            </a:extLst>
          </p:cNvPr>
          <p:cNvCxnSpPr>
            <a:stCxn id="9" idx="6"/>
            <a:endCxn id="4" idx="2"/>
          </p:cNvCxnSpPr>
          <p:nvPr/>
        </p:nvCxnSpPr>
        <p:spPr>
          <a:xfrm>
            <a:off x="4253325" y="2347862"/>
            <a:ext cx="104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7E4E885-CCEE-AEAB-246A-6C6643A92604}"/>
              </a:ext>
            </a:extLst>
          </p:cNvPr>
          <p:cNvCxnSpPr>
            <a:stCxn id="9" idx="6"/>
            <a:endCxn id="5" idx="2"/>
          </p:cNvCxnSpPr>
          <p:nvPr/>
        </p:nvCxnSpPr>
        <p:spPr>
          <a:xfrm>
            <a:off x="4253325" y="2347862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EC0E8A0-7B4A-C730-E002-19FBC21E930F}"/>
              </a:ext>
            </a:extLst>
          </p:cNvPr>
          <p:cNvCxnSpPr>
            <a:stCxn id="9" idx="6"/>
            <a:endCxn id="6" idx="2"/>
          </p:cNvCxnSpPr>
          <p:nvPr/>
        </p:nvCxnSpPr>
        <p:spPr>
          <a:xfrm>
            <a:off x="4253325" y="2347862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2E2F9DC-E737-4120-E473-9CED3E2338AB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4253325" y="2347862"/>
            <a:ext cx="1046644" cy="26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A51EB15-3FAD-C302-2AF5-EE95708DFC5B}"/>
              </a:ext>
            </a:extLst>
          </p:cNvPr>
          <p:cNvCxnSpPr>
            <a:stCxn id="10" idx="6"/>
            <a:endCxn id="8" idx="2"/>
          </p:cNvCxnSpPr>
          <p:nvPr/>
        </p:nvCxnSpPr>
        <p:spPr>
          <a:xfrm flipV="1">
            <a:off x="4253325" y="1475070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A104602-9DC0-655B-3F29-63ADB12569BD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4253325" y="2347862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85BE8B0-B3E8-7A5C-87F7-B8F76A71A482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4253325" y="3220654"/>
            <a:ext cx="104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CD4A4F4-C9D0-14F1-903A-95CBA0516E28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4253325" y="3220654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DE45206-61E2-3FD1-D298-15AF10C70EF2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4253325" y="3220654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1EA0E43-BF84-248E-F4DA-48F8CB93D811}"/>
              </a:ext>
            </a:extLst>
          </p:cNvPr>
          <p:cNvCxnSpPr>
            <a:stCxn id="11" idx="6"/>
            <a:endCxn id="8" idx="2"/>
          </p:cNvCxnSpPr>
          <p:nvPr/>
        </p:nvCxnSpPr>
        <p:spPr>
          <a:xfrm flipV="1">
            <a:off x="4253325" y="1475070"/>
            <a:ext cx="1046644" cy="26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6A35492-F098-00DC-FDFC-6ABC6BAD0C34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4253325" y="2347862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07FFD94-7C1D-9EEB-E6B7-F6A1E5731BEC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4253325" y="3220654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F1ABB29-2F1D-246B-B48C-377DBDB280D8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253325" y="4093446"/>
            <a:ext cx="104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E47D31E-1830-4744-78DB-90317A97597B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253325" y="4093446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9372906A-CE02-5281-8EB4-44D2C8C2634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911969" y="1475070"/>
            <a:ext cx="880928" cy="13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09DD83E-9C03-70E8-F526-641315898195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5911969" y="1475070"/>
            <a:ext cx="877689" cy="224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6BC0814-DCBC-A46A-B8D3-5B8FD0765000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5911969" y="2347862"/>
            <a:ext cx="880928" cy="46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59B28E50-F3B2-4469-2E78-AF2FC2931AAA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5911969" y="2347862"/>
            <a:ext cx="877689" cy="137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8D2F3A9-C879-EC6A-09B0-2AA31EFF8AD2}"/>
              </a:ext>
            </a:extLst>
          </p:cNvPr>
          <p:cNvCxnSpPr>
            <a:stCxn id="5" idx="6"/>
            <a:endCxn id="12" idx="2"/>
          </p:cNvCxnSpPr>
          <p:nvPr/>
        </p:nvCxnSpPr>
        <p:spPr>
          <a:xfrm flipV="1">
            <a:off x="5911969" y="2808200"/>
            <a:ext cx="880928" cy="41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885B821-E4F0-2DEC-E5C9-4D5B4E5B8F24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5911969" y="3220654"/>
            <a:ext cx="877689" cy="4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D4738A4-BDE0-E6EA-137E-7C37C8210D45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5911969" y="3720023"/>
            <a:ext cx="877689" cy="37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05147EA-BC2B-CA83-8138-16563AB8B0FC}"/>
              </a:ext>
            </a:extLst>
          </p:cNvPr>
          <p:cNvCxnSpPr>
            <a:stCxn id="6" idx="6"/>
            <a:endCxn id="12" idx="2"/>
          </p:cNvCxnSpPr>
          <p:nvPr/>
        </p:nvCxnSpPr>
        <p:spPr>
          <a:xfrm flipV="1">
            <a:off x="5911969" y="2808200"/>
            <a:ext cx="880928" cy="128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6F6B5377-77B5-CDEB-8BB7-704B1E2A98ED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5911969" y="2808200"/>
            <a:ext cx="880928" cy="21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51B3980-2C52-07FD-16F9-D313CCDDB25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5911969" y="3720023"/>
            <a:ext cx="877689" cy="124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B48F2F9-724A-B4B5-4177-FD681E2CB83E}"/>
              </a:ext>
            </a:extLst>
          </p:cNvPr>
          <p:cNvSpPr txBox="1"/>
          <p:nvPr/>
        </p:nvSpPr>
        <p:spPr>
          <a:xfrm>
            <a:off x="3568264" y="4566572"/>
            <a:ext cx="76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Input layer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11F7C40D-0EB8-4282-C670-E53CFFE887B4}"/>
              </a:ext>
            </a:extLst>
          </p:cNvPr>
          <p:cNvSpPr txBox="1"/>
          <p:nvPr/>
        </p:nvSpPr>
        <p:spPr>
          <a:xfrm>
            <a:off x="5170083" y="5426576"/>
            <a:ext cx="87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Hidden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 layer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59DABB7-AEC0-F670-D779-827541C146A4}"/>
              </a:ext>
            </a:extLst>
          </p:cNvPr>
          <p:cNvSpPr txBox="1"/>
          <p:nvPr/>
        </p:nvSpPr>
        <p:spPr>
          <a:xfrm>
            <a:off x="6664993" y="4163195"/>
            <a:ext cx="87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Output layer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F7FBC5C1-F1BA-2D3A-BFA0-4F8B5D1EFC7D}"/>
              </a:ext>
            </a:extLst>
          </p:cNvPr>
          <p:cNvCxnSpPr>
            <a:endCxn id="9" idx="2"/>
          </p:cNvCxnSpPr>
          <p:nvPr/>
        </p:nvCxnSpPr>
        <p:spPr>
          <a:xfrm>
            <a:off x="3029325" y="2347862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C49CDB-B6D0-DCD8-3ADD-ABA1B7B113D1}"/>
              </a:ext>
            </a:extLst>
          </p:cNvPr>
          <p:cNvCxnSpPr/>
          <p:nvPr/>
        </p:nvCxnSpPr>
        <p:spPr>
          <a:xfrm>
            <a:off x="3037003" y="3220654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596D9D8C-5AEA-0E43-B0A2-49EF7BA03549}"/>
              </a:ext>
            </a:extLst>
          </p:cNvPr>
          <p:cNvCxnSpPr/>
          <p:nvPr/>
        </p:nvCxnSpPr>
        <p:spPr>
          <a:xfrm>
            <a:off x="3037003" y="4101863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E7887CA5-725C-7D9D-3089-3641E387D4B5}"/>
              </a:ext>
            </a:extLst>
          </p:cNvPr>
          <p:cNvCxnSpPr/>
          <p:nvPr/>
        </p:nvCxnSpPr>
        <p:spPr>
          <a:xfrm>
            <a:off x="7401658" y="2795082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E0BEA2E7-A0DE-A54E-294C-C05FF0DB8A1F}"/>
              </a:ext>
            </a:extLst>
          </p:cNvPr>
          <p:cNvCxnSpPr/>
          <p:nvPr/>
        </p:nvCxnSpPr>
        <p:spPr>
          <a:xfrm>
            <a:off x="7401658" y="3720023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B3E82B8-EACB-367E-01E8-A3EDF7EB09CB}"/>
              </a:ext>
            </a:extLst>
          </p:cNvPr>
          <p:cNvSpPr txBox="1"/>
          <p:nvPr/>
        </p:nvSpPr>
        <p:spPr>
          <a:xfrm rot="16200000">
            <a:off x="2047143" y="3035988"/>
            <a:ext cx="93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badi" panose="020B0604020104020204" pitchFamily="34" charset="0"/>
              </a:rPr>
              <a:t>Inputs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50FD091-DA98-B9BB-7E8E-9CFB057CED53}"/>
              </a:ext>
            </a:extLst>
          </p:cNvPr>
          <p:cNvSpPr txBox="1"/>
          <p:nvPr/>
        </p:nvSpPr>
        <p:spPr>
          <a:xfrm rot="16200000">
            <a:off x="8066085" y="3025530"/>
            <a:ext cx="11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badi" panose="020B0604020104020204" pitchFamily="34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99843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DEE7C20-B32B-717E-3C95-C2C9D4A3610A}"/>
              </a:ext>
            </a:extLst>
          </p:cNvPr>
          <p:cNvSpPr/>
          <p:nvPr/>
        </p:nvSpPr>
        <p:spPr>
          <a:xfrm>
            <a:off x="5299969" y="2041862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95E97A5-41A6-D182-872B-8C93C69E12CA}"/>
              </a:ext>
            </a:extLst>
          </p:cNvPr>
          <p:cNvSpPr/>
          <p:nvPr/>
        </p:nvSpPr>
        <p:spPr>
          <a:xfrm>
            <a:off x="5299969" y="2914654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FC56843-E4E6-47DE-AB76-FA09270C61C4}"/>
              </a:ext>
            </a:extLst>
          </p:cNvPr>
          <p:cNvSpPr/>
          <p:nvPr/>
        </p:nvSpPr>
        <p:spPr>
          <a:xfrm>
            <a:off x="5299969" y="3787446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26E7F21-720E-A316-1BA7-19A1B3BF484D}"/>
              </a:ext>
            </a:extLst>
          </p:cNvPr>
          <p:cNvSpPr/>
          <p:nvPr/>
        </p:nvSpPr>
        <p:spPr>
          <a:xfrm>
            <a:off x="5299969" y="4660238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03CFAB7-04BC-2463-7DC5-B427D70C1A63}"/>
              </a:ext>
            </a:extLst>
          </p:cNvPr>
          <p:cNvSpPr/>
          <p:nvPr/>
        </p:nvSpPr>
        <p:spPr>
          <a:xfrm>
            <a:off x="5299969" y="1169070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31EC88F4-02F7-79D0-0BA6-04556D360B67}"/>
              </a:ext>
            </a:extLst>
          </p:cNvPr>
          <p:cNvSpPr/>
          <p:nvPr/>
        </p:nvSpPr>
        <p:spPr>
          <a:xfrm>
            <a:off x="3641325" y="2041862"/>
            <a:ext cx="612000" cy="61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854880B-956E-8090-B894-1E898CA2476C}"/>
              </a:ext>
            </a:extLst>
          </p:cNvPr>
          <p:cNvSpPr/>
          <p:nvPr/>
        </p:nvSpPr>
        <p:spPr>
          <a:xfrm>
            <a:off x="3641325" y="2914654"/>
            <a:ext cx="612000" cy="61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B531102-2462-AA3C-98CB-ED95641FD0C8}"/>
              </a:ext>
            </a:extLst>
          </p:cNvPr>
          <p:cNvSpPr/>
          <p:nvPr/>
        </p:nvSpPr>
        <p:spPr>
          <a:xfrm>
            <a:off x="3641325" y="3787446"/>
            <a:ext cx="612000" cy="612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3C01B06-F864-CFE4-A3B5-5B0AA1E28FCF}"/>
              </a:ext>
            </a:extLst>
          </p:cNvPr>
          <p:cNvSpPr/>
          <p:nvPr/>
        </p:nvSpPr>
        <p:spPr>
          <a:xfrm>
            <a:off x="6792897" y="2502200"/>
            <a:ext cx="612000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B3D798E-2270-2172-3494-FDFD00E99D21}"/>
              </a:ext>
            </a:extLst>
          </p:cNvPr>
          <p:cNvSpPr/>
          <p:nvPr/>
        </p:nvSpPr>
        <p:spPr>
          <a:xfrm>
            <a:off x="6789658" y="3414023"/>
            <a:ext cx="612000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D05FCA5-1507-4788-82CA-9DD54AB3CD86}"/>
              </a:ext>
            </a:extLst>
          </p:cNvPr>
          <p:cNvCxnSpPr>
            <a:stCxn id="9" idx="6"/>
            <a:endCxn id="8" idx="2"/>
          </p:cNvCxnSpPr>
          <p:nvPr/>
        </p:nvCxnSpPr>
        <p:spPr>
          <a:xfrm flipV="1">
            <a:off x="4253325" y="1475070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AA532EF-5A86-2E27-7A45-702716C5AB84}"/>
              </a:ext>
            </a:extLst>
          </p:cNvPr>
          <p:cNvCxnSpPr>
            <a:stCxn id="9" idx="6"/>
            <a:endCxn id="4" idx="2"/>
          </p:cNvCxnSpPr>
          <p:nvPr/>
        </p:nvCxnSpPr>
        <p:spPr>
          <a:xfrm>
            <a:off x="4253325" y="2347862"/>
            <a:ext cx="104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7E4E885-CCEE-AEAB-246A-6C6643A92604}"/>
              </a:ext>
            </a:extLst>
          </p:cNvPr>
          <p:cNvCxnSpPr>
            <a:stCxn id="9" idx="6"/>
            <a:endCxn id="5" idx="2"/>
          </p:cNvCxnSpPr>
          <p:nvPr/>
        </p:nvCxnSpPr>
        <p:spPr>
          <a:xfrm>
            <a:off x="4253325" y="2347862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EC0E8A0-7B4A-C730-E002-19FBC21E930F}"/>
              </a:ext>
            </a:extLst>
          </p:cNvPr>
          <p:cNvCxnSpPr>
            <a:stCxn id="9" idx="6"/>
            <a:endCxn id="6" idx="2"/>
          </p:cNvCxnSpPr>
          <p:nvPr/>
        </p:nvCxnSpPr>
        <p:spPr>
          <a:xfrm>
            <a:off x="4253325" y="2347862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2E2F9DC-E737-4120-E473-9CED3E2338AB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4253325" y="2347862"/>
            <a:ext cx="1046644" cy="26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A51EB15-3FAD-C302-2AF5-EE95708DFC5B}"/>
              </a:ext>
            </a:extLst>
          </p:cNvPr>
          <p:cNvCxnSpPr>
            <a:stCxn id="10" idx="6"/>
            <a:endCxn id="8" idx="2"/>
          </p:cNvCxnSpPr>
          <p:nvPr/>
        </p:nvCxnSpPr>
        <p:spPr>
          <a:xfrm flipV="1">
            <a:off x="4253325" y="1475070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A104602-9DC0-655B-3F29-63ADB12569BD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4253325" y="2347862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85BE8B0-B3E8-7A5C-87F7-B8F76A71A482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4253325" y="3220654"/>
            <a:ext cx="104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CD4A4F4-C9D0-14F1-903A-95CBA0516E28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4253325" y="3220654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DE45206-61E2-3FD1-D298-15AF10C70EF2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4253325" y="3220654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1EA0E43-BF84-248E-F4DA-48F8CB93D811}"/>
              </a:ext>
            </a:extLst>
          </p:cNvPr>
          <p:cNvCxnSpPr>
            <a:stCxn id="11" idx="6"/>
            <a:endCxn id="8" idx="2"/>
          </p:cNvCxnSpPr>
          <p:nvPr/>
        </p:nvCxnSpPr>
        <p:spPr>
          <a:xfrm flipV="1">
            <a:off x="4253325" y="1475070"/>
            <a:ext cx="1046644" cy="261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6A35492-F098-00DC-FDFC-6ABC6BAD0C34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4253325" y="2347862"/>
            <a:ext cx="1046644" cy="174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07FFD94-7C1D-9EEB-E6B7-F6A1E5731BEC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4253325" y="3220654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F1ABB29-2F1D-246B-B48C-377DBDB280D8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253325" y="4093446"/>
            <a:ext cx="1046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E47D31E-1830-4744-78DB-90317A97597B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253325" y="4093446"/>
            <a:ext cx="1046644" cy="87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9372906A-CE02-5281-8EB4-44D2C8C2634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911969" y="1475070"/>
            <a:ext cx="880928" cy="13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09DD83E-9C03-70E8-F526-641315898195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5911969" y="1475070"/>
            <a:ext cx="877689" cy="224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6BC0814-DCBC-A46A-B8D3-5B8FD0765000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5911969" y="2347862"/>
            <a:ext cx="880928" cy="46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59B28E50-F3B2-4469-2E78-AF2FC2931AAA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5911969" y="2347862"/>
            <a:ext cx="877689" cy="137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8D2F3A9-C879-EC6A-09B0-2AA31EFF8AD2}"/>
              </a:ext>
            </a:extLst>
          </p:cNvPr>
          <p:cNvCxnSpPr>
            <a:stCxn id="5" idx="6"/>
            <a:endCxn id="12" idx="2"/>
          </p:cNvCxnSpPr>
          <p:nvPr/>
        </p:nvCxnSpPr>
        <p:spPr>
          <a:xfrm flipV="1">
            <a:off x="5911969" y="2808200"/>
            <a:ext cx="880928" cy="41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885B821-E4F0-2DEC-E5C9-4D5B4E5B8F24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5911969" y="3220654"/>
            <a:ext cx="877689" cy="4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D4738A4-BDE0-E6EA-137E-7C37C8210D45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5911969" y="3720023"/>
            <a:ext cx="877689" cy="37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05147EA-BC2B-CA83-8138-16563AB8B0FC}"/>
              </a:ext>
            </a:extLst>
          </p:cNvPr>
          <p:cNvCxnSpPr>
            <a:stCxn id="6" idx="6"/>
            <a:endCxn id="12" idx="2"/>
          </p:cNvCxnSpPr>
          <p:nvPr/>
        </p:nvCxnSpPr>
        <p:spPr>
          <a:xfrm flipV="1">
            <a:off x="5911969" y="2808200"/>
            <a:ext cx="880928" cy="128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6F6B5377-77B5-CDEB-8BB7-704B1E2A98ED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5911969" y="2808200"/>
            <a:ext cx="880928" cy="21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51B3980-2C52-07FD-16F9-D313CCDDB25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5911969" y="3720023"/>
            <a:ext cx="877689" cy="124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F7FBC5C1-F1BA-2D3A-BFA0-4F8B5D1EFC7D}"/>
              </a:ext>
            </a:extLst>
          </p:cNvPr>
          <p:cNvCxnSpPr>
            <a:endCxn id="9" idx="2"/>
          </p:cNvCxnSpPr>
          <p:nvPr/>
        </p:nvCxnSpPr>
        <p:spPr>
          <a:xfrm>
            <a:off x="3029325" y="2347862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C49CDB-B6D0-DCD8-3ADD-ABA1B7B113D1}"/>
              </a:ext>
            </a:extLst>
          </p:cNvPr>
          <p:cNvCxnSpPr/>
          <p:nvPr/>
        </p:nvCxnSpPr>
        <p:spPr>
          <a:xfrm>
            <a:off x="3037003" y="3220654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596D9D8C-5AEA-0E43-B0A2-49EF7BA03549}"/>
              </a:ext>
            </a:extLst>
          </p:cNvPr>
          <p:cNvCxnSpPr/>
          <p:nvPr/>
        </p:nvCxnSpPr>
        <p:spPr>
          <a:xfrm>
            <a:off x="3037003" y="4101863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E7887CA5-725C-7D9D-3089-3641E387D4B5}"/>
              </a:ext>
            </a:extLst>
          </p:cNvPr>
          <p:cNvCxnSpPr/>
          <p:nvPr/>
        </p:nvCxnSpPr>
        <p:spPr>
          <a:xfrm>
            <a:off x="7401658" y="2795082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E0BEA2E7-A0DE-A54E-294C-C05FF0DB8A1F}"/>
              </a:ext>
            </a:extLst>
          </p:cNvPr>
          <p:cNvCxnSpPr/>
          <p:nvPr/>
        </p:nvCxnSpPr>
        <p:spPr>
          <a:xfrm>
            <a:off x="7401658" y="3720023"/>
            <a:ext cx="6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B3E82B8-EACB-367E-01E8-A3EDF7EB09CB}"/>
              </a:ext>
            </a:extLst>
          </p:cNvPr>
          <p:cNvSpPr txBox="1"/>
          <p:nvPr/>
        </p:nvSpPr>
        <p:spPr>
          <a:xfrm rot="16200000">
            <a:off x="2047143" y="3035988"/>
            <a:ext cx="93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badi" panose="020B0604020104020204" pitchFamily="34" charset="0"/>
              </a:rPr>
              <a:t>Inputs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50FD091-DA98-B9BB-7E8E-9CFB057CED53}"/>
              </a:ext>
            </a:extLst>
          </p:cNvPr>
          <p:cNvSpPr txBox="1"/>
          <p:nvPr/>
        </p:nvSpPr>
        <p:spPr>
          <a:xfrm rot="16200000">
            <a:off x="8066085" y="3025530"/>
            <a:ext cx="11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badi" panose="020B0604020104020204" pitchFamily="34" charset="0"/>
              </a:rPr>
              <a:t>Outputs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341333-E188-631E-4D52-F3B149F70EB0}"/>
              </a:ext>
            </a:extLst>
          </p:cNvPr>
          <p:cNvSpPr txBox="1"/>
          <p:nvPr/>
        </p:nvSpPr>
        <p:spPr>
          <a:xfrm rot="5400000">
            <a:off x="3842214" y="3484040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724B48-497B-A937-0A9A-83B21E0ADC57}"/>
              </a:ext>
            </a:extLst>
          </p:cNvPr>
          <p:cNvSpPr txBox="1"/>
          <p:nvPr/>
        </p:nvSpPr>
        <p:spPr>
          <a:xfrm rot="5400000">
            <a:off x="5451955" y="4345176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DCAE7D-7EDE-990D-5674-F9BBB8F5D75C}"/>
              </a:ext>
            </a:extLst>
          </p:cNvPr>
          <p:cNvSpPr txBox="1"/>
          <p:nvPr/>
        </p:nvSpPr>
        <p:spPr>
          <a:xfrm rot="5400000">
            <a:off x="6949738" y="3079446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1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A696026C-E7F6-3EBD-8D84-05A41B4537C6}"/>
              </a:ext>
            </a:extLst>
          </p:cNvPr>
          <p:cNvSpPr/>
          <p:nvPr/>
        </p:nvSpPr>
        <p:spPr>
          <a:xfrm>
            <a:off x="5484000" y="3123000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48FE948-9537-85CC-A330-A2AC7F4146D9}"/>
              </a:ext>
            </a:extLst>
          </p:cNvPr>
          <p:cNvCxnSpPr>
            <a:endCxn id="4" idx="1"/>
          </p:cNvCxnSpPr>
          <p:nvPr/>
        </p:nvCxnSpPr>
        <p:spPr>
          <a:xfrm>
            <a:off x="4660777" y="2769833"/>
            <a:ext cx="912848" cy="4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6DA128C-98AA-C17B-12AC-6D703A0FB91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580878" y="3429000"/>
            <a:ext cx="903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99F0B4A-E391-FC64-F8C5-B3A216D57F1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660777" y="3645375"/>
            <a:ext cx="912848" cy="50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9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BFEEB273-B8C6-A0F4-DAC6-F6ECE613B52E}"/>
              </a:ext>
            </a:extLst>
          </p:cNvPr>
          <p:cNvSpPr/>
          <p:nvPr/>
        </p:nvSpPr>
        <p:spPr>
          <a:xfrm>
            <a:off x="5299969" y="2041862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0E590AA-2BBD-74CE-8A1F-54C7D1AE48A8}"/>
              </a:ext>
            </a:extLst>
          </p:cNvPr>
          <p:cNvSpPr/>
          <p:nvPr/>
        </p:nvSpPr>
        <p:spPr>
          <a:xfrm>
            <a:off x="5299969" y="3080088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756B996-E2D6-7D90-D837-A8FA2882FD2D}"/>
              </a:ext>
            </a:extLst>
          </p:cNvPr>
          <p:cNvSpPr/>
          <p:nvPr/>
        </p:nvSpPr>
        <p:spPr>
          <a:xfrm>
            <a:off x="5299969" y="1266724"/>
            <a:ext cx="612000" cy="61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8DB3C10-44FF-7A3A-F16D-011215B391F1}"/>
              </a:ext>
            </a:extLst>
          </p:cNvPr>
          <p:cNvSpPr txBox="1"/>
          <p:nvPr/>
        </p:nvSpPr>
        <p:spPr>
          <a:xfrm rot="5400000">
            <a:off x="5555621" y="2703765"/>
            <a:ext cx="3433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598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826D1-AA17-C107-579F-F0028D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Carattere, grafica&#10;&#10;Descrizione generata automaticamente">
            <a:extLst>
              <a:ext uri="{FF2B5EF4-FFF2-40B4-BE49-F238E27FC236}">
                <a16:creationId xmlns:a16="http://schemas.microsoft.com/office/drawing/2014/main" id="{CB5BBA5A-EE92-A268-7F36-E396D2635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79" r="1193"/>
          <a:stretch/>
        </p:blipFill>
        <p:spPr>
          <a:xfrm>
            <a:off x="6600825" y="2065564"/>
            <a:ext cx="1019176" cy="47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WASIM ESSBAI</dc:creator>
  <cp:lastModifiedBy>WASIM ESSBAI</cp:lastModifiedBy>
  <cp:revision>5</cp:revision>
  <dcterms:created xsi:type="dcterms:W3CDTF">2023-07-16T18:45:47Z</dcterms:created>
  <dcterms:modified xsi:type="dcterms:W3CDTF">2023-09-24T15:51:58Z</dcterms:modified>
</cp:coreProperties>
</file>