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A94-14E6-484D-8E1A-88FFE30905B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3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A94-14E6-484D-8E1A-88FFE30905B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8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A94-14E6-484D-8E1A-88FFE30905B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A94-14E6-484D-8E1A-88FFE30905B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8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A94-14E6-484D-8E1A-88FFE30905B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3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A94-14E6-484D-8E1A-88FFE30905B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3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A94-14E6-484D-8E1A-88FFE30905B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1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A94-14E6-484D-8E1A-88FFE30905B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A94-14E6-484D-8E1A-88FFE30905B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4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A94-14E6-484D-8E1A-88FFE30905B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8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A94-14E6-484D-8E1A-88FFE30905B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2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A1A94-14E6-484D-8E1A-88FFE30905B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1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>
              <a:lumMod val="9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8900" dirty="0" smtClean="0">
                <a:solidFill>
                  <a:srgbClr val="C00000"/>
                </a:solidFill>
              </a:rPr>
              <a:t>Lab 01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Android Studio Installation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+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Starting of Android Program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Israr Ahmad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2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1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App Manifest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5082"/>
            <a:ext cx="10515600" cy="5620871"/>
          </a:xfrm>
        </p:spPr>
        <p:txBody>
          <a:bodyPr/>
          <a:lstStyle/>
          <a:p>
            <a:r>
              <a:rPr lang="en-US" dirty="0" smtClean="0"/>
              <a:t>Every Android app must include an AndroidManifest.xml file describing functionality </a:t>
            </a:r>
          </a:p>
          <a:p>
            <a:r>
              <a:rPr lang="en-US" dirty="0" smtClean="0"/>
              <a:t>The manifest specifies: </a:t>
            </a:r>
          </a:p>
          <a:p>
            <a:pPr lvl="1"/>
            <a:r>
              <a:rPr lang="en-US" dirty="0" smtClean="0"/>
              <a:t>App’s Activities, Services, etc.</a:t>
            </a:r>
          </a:p>
          <a:p>
            <a:pPr lvl="1"/>
            <a:r>
              <a:rPr lang="en-US" dirty="0" smtClean="0"/>
              <a:t>Permissions requested by app</a:t>
            </a:r>
          </a:p>
          <a:p>
            <a:pPr lvl="1"/>
            <a:r>
              <a:rPr lang="en-US" dirty="0" smtClean="0"/>
              <a:t>Minimum API required </a:t>
            </a:r>
          </a:p>
          <a:p>
            <a:pPr lvl="1"/>
            <a:r>
              <a:rPr lang="en-US" dirty="0" smtClean="0"/>
              <a:t>Hardware features required, e.g., camera with autofocus</a:t>
            </a:r>
          </a:p>
          <a:p>
            <a:pPr lvl="1"/>
            <a:r>
              <a:rPr lang="en-US" dirty="0" smtClean="0"/>
              <a:t> External libraries to which app is linked, e.g., Google Maps library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8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5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Activity Lifecycle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706" y="952950"/>
            <a:ext cx="9412941" cy="569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0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3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Creating Android App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213" y="880512"/>
            <a:ext cx="9816352" cy="59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2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Creating Android App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Continuee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212" y="1143000"/>
            <a:ext cx="10100653" cy="552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3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33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Deploying the App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412" y="1214461"/>
            <a:ext cx="9059578" cy="554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88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993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Underlying Source Code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22510"/>
            <a:ext cx="9735671" cy="597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2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6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Underlying GUI Code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753" y="881151"/>
            <a:ext cx="10529047" cy="597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76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App Manifest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082" y="1003116"/>
            <a:ext cx="9856693" cy="576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71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5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 More Interesting App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695" y="1116013"/>
            <a:ext cx="10202494" cy="555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48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7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Underlying Source Code (1)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012" y="934869"/>
            <a:ext cx="8955741" cy="58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7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16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Copy the below Links and Just click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895" y="1825625"/>
            <a:ext cx="7766209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12895" y="9816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http://www.oracle.com/technetwork/java/javase/downloads/jdk8-downloads-2133151.html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96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7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Underlying Source Code (2)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271" y="1048872"/>
            <a:ext cx="10388870" cy="510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3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729" y="115792"/>
            <a:ext cx="7947212" cy="666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29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97" y="121025"/>
            <a:ext cx="10104262" cy="663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50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 brief Introduction of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Andriod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Studio IDE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4992107"/>
          </a:xfrm>
        </p:spPr>
        <p:txBody>
          <a:bodyPr/>
          <a:lstStyle/>
          <a:p>
            <a:r>
              <a:rPr lang="en-US" dirty="0"/>
              <a:t>In res folder -&gt; </a:t>
            </a:r>
            <a:r>
              <a:rPr lang="en-US" dirty="0" err="1"/>
              <a:t>mipmap</a:t>
            </a:r>
            <a:r>
              <a:rPr lang="en-US" dirty="0"/>
              <a:t> folder contain icons having 5 different size. We can make the icon on different size by using online software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311" y="2944970"/>
            <a:ext cx="6456218" cy="329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933" y="2060621"/>
            <a:ext cx="25146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531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9245"/>
            <a:ext cx="10515600" cy="5777718"/>
          </a:xfrm>
        </p:spPr>
        <p:txBody>
          <a:bodyPr/>
          <a:lstStyle/>
          <a:p>
            <a:r>
              <a:rPr lang="en-US" dirty="0"/>
              <a:t>In res folder -&gt; values -&gt;colors.xml</a:t>
            </a:r>
          </a:p>
          <a:p>
            <a:pPr marL="0" indent="0">
              <a:buNone/>
            </a:pPr>
            <a:r>
              <a:rPr lang="en-US" dirty="0"/>
              <a:t>In colors.xml we can define the app or button colors. You can take help by searching like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02639"/>
            <a:ext cx="38385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02864"/>
            <a:ext cx="71723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485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running of Android Studio Looks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352" y="1919656"/>
            <a:ext cx="5091448" cy="406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56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270456"/>
            <a:ext cx="11018949" cy="5906507"/>
          </a:xfrm>
        </p:spPr>
        <p:txBody>
          <a:bodyPr/>
          <a:lstStyle/>
          <a:p>
            <a:r>
              <a:rPr lang="en-US" dirty="0" smtClean="0"/>
              <a:t>Let’s Apply a few more attributes to the </a:t>
            </a:r>
            <a:r>
              <a:rPr lang="en-US" dirty="0" err="1" smtClean="0">
                <a:solidFill>
                  <a:srgbClr val="0070C0"/>
                </a:solidFill>
              </a:rPr>
              <a:t>TextView</a:t>
            </a:r>
            <a:r>
              <a:rPr lang="en-US" dirty="0" smtClean="0"/>
              <a:t> control here: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93" y="913730"/>
            <a:ext cx="2143125" cy="2859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86" y="913731"/>
            <a:ext cx="3498503" cy="285978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056845" y="2086377"/>
            <a:ext cx="1365161" cy="41212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593" y="4142973"/>
            <a:ext cx="2143125" cy="232222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900152" y="5098021"/>
            <a:ext cx="1365161" cy="41212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085" y="4106851"/>
            <a:ext cx="3498503" cy="226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90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Creating a Simple User Interface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47" y="1295400"/>
            <a:ext cx="240982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665" y="1411310"/>
            <a:ext cx="49815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953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Now after changes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47" y="1189149"/>
            <a:ext cx="242887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547" y="1189149"/>
            <a:ext cx="49434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64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2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Step 2: Right Click on </a:t>
            </a:r>
            <a:r>
              <a:rPr lang="en-US" sz="2400" dirty="0" smtClean="0">
                <a:solidFill>
                  <a:srgbClr val="0070C0"/>
                </a:solidFill>
              </a:rPr>
              <a:t>My Computer </a:t>
            </a:r>
            <a:r>
              <a:rPr lang="en-US" sz="2400" dirty="0" smtClean="0"/>
              <a:t>and then </a:t>
            </a:r>
            <a:r>
              <a:rPr lang="en-US" sz="2400" dirty="0" smtClean="0">
                <a:solidFill>
                  <a:srgbClr val="0070C0"/>
                </a:solidFill>
              </a:rPr>
              <a:t>Property</a:t>
            </a:r>
            <a:r>
              <a:rPr lang="en-US" sz="2400" dirty="0" smtClean="0"/>
              <a:t>  -&gt; </a:t>
            </a:r>
            <a:r>
              <a:rPr lang="en-US" sz="2400" dirty="0" smtClean="0">
                <a:solidFill>
                  <a:srgbClr val="0070C0"/>
                </a:solidFill>
              </a:rPr>
              <a:t>Advance system setting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968" y="1825625"/>
            <a:ext cx="77500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8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995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Go to Google and paste the below </a:t>
            </a:r>
            <a:r>
              <a:rPr lang="en-US" dirty="0" err="1" smtClean="0">
                <a:solidFill>
                  <a:srgbClr val="00B050"/>
                </a:solidFill>
              </a:rPr>
              <a:t>Url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220" y="1825624"/>
            <a:ext cx="9158580" cy="5032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5682" y="9950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https://developer.android.com/studio/index.html?gclid=CP6RqPq5gNICFSIL0wodwt4FxA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2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Click on SDK Manager then follow the image below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621" y="1825625"/>
            <a:ext cx="76567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8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Click on AVD Manager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765" y="1825625"/>
            <a:ext cx="77644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0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Getting Started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Successful installation You should see this: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019" y="2421591"/>
            <a:ext cx="54673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0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Strongly recommend testing with real Android device</a:t>
            </a:r>
            <a:b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– Android emulator: very slow</a:t>
            </a:r>
            <a:b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– Faster emulator: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Genymotion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047" y="1825624"/>
            <a:ext cx="6844553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6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Android Highlights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Android apps written in Java 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– Actually, a Java dialect (Apache Harmony)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Everything we’ve learned still holds </a:t>
            </a:r>
          </a:p>
          <a:p>
            <a:pPr marL="0" indent="0">
              <a:buNone/>
            </a:pPr>
            <a:r>
              <a:rPr lang="en-US" dirty="0" smtClean="0"/>
              <a:t>• Apps use four main components: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– Activity: </a:t>
            </a:r>
            <a:r>
              <a:rPr lang="en-US" dirty="0" smtClean="0"/>
              <a:t>A “single screen” that’s visible to user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– Service: </a:t>
            </a:r>
            <a:r>
              <a:rPr lang="en-US" dirty="0" smtClean="0"/>
              <a:t>Long-running background “part” of app (not separate process or thread)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ContentProvider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 smtClean="0"/>
              <a:t>Manages app data (usually stored in database) and data access for queries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BroadcastReceiver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 smtClean="0"/>
              <a:t>Component that listens for particular Android system “events”, e.g., “found wireless device”, and responds accordingly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3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253</Words>
  <Application>Microsoft Office PowerPoint</Application>
  <PresentationFormat>Widescreen</PresentationFormat>
  <Paragraphs>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Lab 01 Android Studio Installation + Starting of Android Program</vt:lpstr>
      <vt:lpstr>Copy the below Links and Just click</vt:lpstr>
      <vt:lpstr>Step 2: Right Click on My Computer and then Property  -&gt; Advance system setting</vt:lpstr>
      <vt:lpstr>Go to Google and paste the below Url</vt:lpstr>
      <vt:lpstr>Click on SDK Manager then follow the image below</vt:lpstr>
      <vt:lpstr>Click on AVD Manager</vt:lpstr>
      <vt:lpstr>Getting Started</vt:lpstr>
      <vt:lpstr>Strongly recommend testing with real Android device  – Android emulator: very slow  – Faster emulator: Genymotion</vt:lpstr>
      <vt:lpstr>Android Highlights</vt:lpstr>
      <vt:lpstr>App Manifest </vt:lpstr>
      <vt:lpstr>Activity Lifecycle </vt:lpstr>
      <vt:lpstr>Creating Android App</vt:lpstr>
      <vt:lpstr>Creating Android App Continuee…</vt:lpstr>
      <vt:lpstr>Deploying the App </vt:lpstr>
      <vt:lpstr>Underlying Source Code </vt:lpstr>
      <vt:lpstr>Underlying GUI Code </vt:lpstr>
      <vt:lpstr>The App Manifest</vt:lpstr>
      <vt:lpstr>A More Interesting App </vt:lpstr>
      <vt:lpstr>Underlying Source Code (1) </vt:lpstr>
      <vt:lpstr>Underlying Source Code (2)</vt:lpstr>
      <vt:lpstr>PowerPoint Presentation</vt:lpstr>
      <vt:lpstr>PowerPoint Presentation</vt:lpstr>
      <vt:lpstr>A brief Introduction of Andriod Studio IDE</vt:lpstr>
      <vt:lpstr>PowerPoint Presentation</vt:lpstr>
      <vt:lpstr>Successful running of Android Studio Looks</vt:lpstr>
      <vt:lpstr>PowerPoint Presentation</vt:lpstr>
      <vt:lpstr>Creating a Simple User Interface</vt:lpstr>
      <vt:lpstr>Now after changes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 Installation</dc:title>
  <dc:creator>5621</dc:creator>
  <cp:lastModifiedBy>AFRASIYAB</cp:lastModifiedBy>
  <cp:revision>12</cp:revision>
  <dcterms:created xsi:type="dcterms:W3CDTF">2017-02-08T11:53:15Z</dcterms:created>
  <dcterms:modified xsi:type="dcterms:W3CDTF">2022-07-04T06:40:08Z</dcterms:modified>
</cp:coreProperties>
</file>