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0" r:id="rId2"/>
    <p:sldId id="294" r:id="rId3"/>
    <p:sldId id="281" r:id="rId4"/>
    <p:sldId id="282" r:id="rId5"/>
    <p:sldId id="283" r:id="rId6"/>
    <p:sldId id="284" r:id="rId7"/>
    <p:sldId id="285" r:id="rId8"/>
    <p:sldId id="286" r:id="rId9"/>
    <p:sldId id="287" r:id="rId10"/>
    <p:sldId id="288" r:id="rId11"/>
    <p:sldId id="289" r:id="rId12"/>
    <p:sldId id="290" r:id="rId13"/>
    <p:sldId id="291" r:id="rId14"/>
    <p:sldId id="292" r:id="rId15"/>
    <p:sldId id="293" r:id="rId16"/>
    <p:sldId id="296" r:id="rId17"/>
    <p:sldId id="301" r:id="rId18"/>
    <p:sldId id="302" r:id="rId19"/>
    <p:sldId id="299" r:id="rId20"/>
    <p:sldId id="303" r:id="rId21"/>
    <p:sldId id="304" r:id="rId22"/>
    <p:sldId id="305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74" d="100"/>
          <a:sy n="74" d="100"/>
        </p:scale>
        <p:origin x="49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A1A94-14E6-484D-8E1A-88FFE30905B0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BBBA-DCDD-40C0-BD96-2FBD6E383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039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A1A94-14E6-484D-8E1A-88FFE30905B0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BBBA-DCDD-40C0-BD96-2FBD6E383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989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A1A94-14E6-484D-8E1A-88FFE30905B0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BBBA-DCDD-40C0-BD96-2FBD6E383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580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A1A94-14E6-484D-8E1A-88FFE30905B0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BBBA-DCDD-40C0-BD96-2FBD6E383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680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A1A94-14E6-484D-8E1A-88FFE30905B0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BBBA-DCDD-40C0-BD96-2FBD6E383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334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A1A94-14E6-484D-8E1A-88FFE30905B0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BBBA-DCDD-40C0-BD96-2FBD6E383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738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A1A94-14E6-484D-8E1A-88FFE30905B0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BBBA-DCDD-40C0-BD96-2FBD6E383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916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A1A94-14E6-484D-8E1A-88FFE30905B0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BBBA-DCDD-40C0-BD96-2FBD6E383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0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A1A94-14E6-484D-8E1A-88FFE30905B0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BBBA-DCDD-40C0-BD96-2FBD6E383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346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A1A94-14E6-484D-8E1A-88FFE30905B0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BBBA-DCDD-40C0-BD96-2FBD6E383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788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A1A94-14E6-484D-8E1A-88FFE30905B0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BBBA-DCDD-40C0-BD96-2FBD6E383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622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7A1A94-14E6-484D-8E1A-88FFE30905B0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8DBBBA-DCDD-40C0-BD96-2FBD6E383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913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6533" y="2052258"/>
            <a:ext cx="10515600" cy="312505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/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dirty="0" smtClean="0">
                <a:solidFill>
                  <a:srgbClr val="0070C0"/>
                </a:solidFill>
              </a:rPr>
              <a:t/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By</a:t>
            </a:r>
            <a:r>
              <a:rPr lang="en-US" dirty="0" smtClean="0">
                <a:solidFill>
                  <a:srgbClr val="0070C0"/>
                </a:solidFill>
              </a:rPr>
              <a:t/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M.Zakir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Khan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Title 1"/>
          <p:cNvSpPr>
            <a:spLocks noGrp="1"/>
          </p:cNvSpPr>
          <p:nvPr/>
        </p:nvSpPr>
        <p:spPr>
          <a:xfrm>
            <a:off x="1189149" y="1128914"/>
            <a:ext cx="9144000" cy="23876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91440" tIns="45720" rIns="91440" bIns="45720" rtlCol="0" anchor="b">
            <a:normAutofit fontScale="5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900" dirty="0" smtClean="0">
                <a:solidFill>
                  <a:srgbClr val="C00000"/>
                </a:solidFill>
              </a:rPr>
              <a:t>Lab 02</a:t>
            </a:r>
            <a:r>
              <a:rPr lang="en-US" dirty="0" smtClean="0">
                <a:solidFill>
                  <a:srgbClr val="C00000"/>
                </a:solidFill>
              </a:rPr>
              <a:t/>
            </a:r>
            <a:br>
              <a:rPr lang="en-US" dirty="0" smtClean="0">
                <a:solidFill>
                  <a:srgbClr val="C00000"/>
                </a:solidFill>
              </a:rPr>
            </a:br>
            <a:r>
              <a:rPr lang="en-US" dirty="0" smtClean="0">
                <a:solidFill>
                  <a:srgbClr val="0070C0"/>
                </a:solidFill>
              </a:rPr>
              <a:t>Working on Migrating to Next Activity</a:t>
            </a:r>
            <a:r>
              <a:rPr lang="en-US" dirty="0" smtClean="0">
                <a:solidFill>
                  <a:srgbClr val="C00000"/>
                </a:solidFill>
              </a:rPr>
              <a:t/>
            </a:r>
            <a:br>
              <a:rPr lang="en-US" dirty="0" smtClean="0">
                <a:solidFill>
                  <a:srgbClr val="C00000"/>
                </a:solidFill>
              </a:rPr>
            </a:br>
            <a:r>
              <a:rPr lang="en-US" dirty="0" smtClean="0">
                <a:solidFill>
                  <a:srgbClr val="C00000"/>
                </a:solidFill>
              </a:rPr>
              <a:t>+</a:t>
            </a:r>
            <a:br>
              <a:rPr lang="en-US" dirty="0" smtClean="0">
                <a:solidFill>
                  <a:srgbClr val="C00000"/>
                </a:solidFill>
              </a:rPr>
            </a:br>
            <a:r>
              <a:rPr lang="en-US" dirty="0" err="1" smtClean="0">
                <a:solidFill>
                  <a:srgbClr val="00B0F0"/>
                </a:solidFill>
              </a:rPr>
              <a:t>SetText</a:t>
            </a:r>
            <a:r>
              <a:rPr lang="en-US" dirty="0" smtClean="0">
                <a:solidFill>
                  <a:srgbClr val="00B0F0"/>
                </a:solidFill>
              </a:rPr>
              <a:t> and </a:t>
            </a:r>
            <a:r>
              <a:rPr lang="en-US" dirty="0" err="1" smtClean="0">
                <a:solidFill>
                  <a:srgbClr val="00B0F0"/>
                </a:solidFill>
              </a:rPr>
              <a:t>GetText</a:t>
            </a:r>
            <a:endParaRPr lang="en-US" dirty="0" smtClean="0">
              <a:solidFill>
                <a:srgbClr val="00B0F0"/>
              </a:solidFill>
            </a:endParaRPr>
          </a:p>
          <a:p>
            <a:r>
              <a:rPr lang="en-US" dirty="0" smtClean="0">
                <a:solidFill>
                  <a:srgbClr val="C00000"/>
                </a:solidFill>
              </a:rPr>
              <a:t>+</a:t>
            </a:r>
          </a:p>
          <a:p>
            <a:r>
              <a:rPr lang="en-US" dirty="0" smtClean="0">
                <a:solidFill>
                  <a:srgbClr val="00B0F0"/>
                </a:solidFill>
              </a:rPr>
              <a:t>Brief touch on Intent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09534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10672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 smtClean="0">
                <a:solidFill>
                  <a:schemeClr val="accent2">
                    <a:lumMod val="75000"/>
                  </a:schemeClr>
                </a:solidFill>
              </a:rPr>
              <a:t>Now to Want to Migrate</a:t>
            </a:r>
            <a:br>
              <a:rPr lang="en-US" sz="4800" b="1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4800" b="1" dirty="0" smtClean="0">
                <a:solidFill>
                  <a:schemeClr val="accent2">
                    <a:lumMod val="75000"/>
                  </a:schemeClr>
                </a:solidFill>
              </a:rPr>
              <a:t> from</a:t>
            </a:r>
            <a:br>
              <a:rPr lang="en-US" sz="4800" b="1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4800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4800" b="1" dirty="0" err="1" smtClean="0">
                <a:solidFill>
                  <a:schemeClr val="accent2">
                    <a:lumMod val="75000"/>
                  </a:schemeClr>
                </a:solidFill>
              </a:rPr>
              <a:t>MainActivity</a:t>
            </a:r>
            <a:r>
              <a:rPr lang="en-US" sz="4800" b="1" dirty="0" smtClean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n-US" sz="4800" b="1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4800" b="1" dirty="0" smtClean="0">
                <a:solidFill>
                  <a:schemeClr val="accent2">
                    <a:lumMod val="75000"/>
                  </a:schemeClr>
                </a:solidFill>
              </a:rPr>
              <a:t> to</a:t>
            </a:r>
            <a:br>
              <a:rPr lang="en-US" sz="4800" b="1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4800" b="1" dirty="0" smtClean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n-US" sz="4800" b="1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4800" b="1" dirty="0" smtClean="0">
                <a:solidFill>
                  <a:schemeClr val="accent2">
                    <a:lumMod val="75000"/>
                  </a:schemeClr>
                </a:solidFill>
              </a:rPr>
              <a:t>Second and Third Activity </a:t>
            </a:r>
            <a:br>
              <a:rPr lang="en-US" sz="4800" b="1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4800" b="1" dirty="0" smtClean="0">
                <a:solidFill>
                  <a:schemeClr val="accent2">
                    <a:lumMod val="75000"/>
                  </a:schemeClr>
                </a:solidFill>
              </a:rPr>
              <a:t>Using Button. </a:t>
            </a:r>
            <a:endParaRPr lang="en-US" sz="48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90700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1095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First Program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3347" y="1210613"/>
            <a:ext cx="4966216" cy="49970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665585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5489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XML Code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9110" y="1039234"/>
            <a:ext cx="5808372" cy="5315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17821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5489"/>
          </a:xfrm>
        </p:spPr>
        <p:txBody>
          <a:bodyPr/>
          <a:lstStyle/>
          <a:p>
            <a:pPr algn="ctr"/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MainActivity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code</a:t>
            </a:r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5234" y="1197735"/>
            <a:ext cx="5327716" cy="48800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004768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670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Second Activity and Third Activity Code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003" y="1177790"/>
            <a:ext cx="4791075" cy="292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1808" y="1219200"/>
            <a:ext cx="4191000" cy="28413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434529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9579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Manifest File Code</a:t>
            </a:r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6238" y="1024944"/>
            <a:ext cx="6739023" cy="5110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224523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07540"/>
          </a:xfrm>
        </p:spPr>
        <p:txBody>
          <a:bodyPr>
            <a:normAutofit/>
          </a:bodyPr>
          <a:lstStyle/>
          <a:p>
            <a:pPr algn="ctr"/>
            <a:r>
              <a:rPr lang="en-US" sz="8800" b="1" dirty="0" smtClean="0">
                <a:solidFill>
                  <a:schemeClr val="accent2">
                    <a:lumMod val="75000"/>
                  </a:schemeClr>
                </a:solidFill>
              </a:rPr>
              <a:t>Implicit</a:t>
            </a:r>
            <a:br>
              <a:rPr lang="en-US" sz="8800" b="1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8800" b="1" dirty="0" smtClean="0"/>
              <a:t> </a:t>
            </a:r>
            <a:r>
              <a:rPr lang="en-US" sz="8800" b="1" dirty="0" smtClean="0">
                <a:solidFill>
                  <a:srgbClr val="92D050"/>
                </a:solidFill>
              </a:rPr>
              <a:t>and</a:t>
            </a:r>
            <a:r>
              <a:rPr lang="en-US" sz="8800" b="1" dirty="0" smtClean="0"/>
              <a:t/>
            </a:r>
            <a:br>
              <a:rPr lang="en-US" sz="8800" b="1" dirty="0" smtClean="0"/>
            </a:br>
            <a:r>
              <a:rPr lang="en-US" sz="8800" b="1" dirty="0" smtClean="0"/>
              <a:t> </a:t>
            </a:r>
            <a:r>
              <a:rPr lang="en-US" sz="8800" b="1" dirty="0" smtClean="0">
                <a:solidFill>
                  <a:schemeClr val="accent2">
                    <a:lumMod val="75000"/>
                  </a:schemeClr>
                </a:solidFill>
              </a:rPr>
              <a:t>Explicit</a:t>
            </a:r>
            <a:r>
              <a:rPr lang="en-US" sz="8800" b="1" dirty="0" smtClean="0"/>
              <a:t/>
            </a:r>
            <a:br>
              <a:rPr lang="en-US" sz="8800" b="1" dirty="0" smtClean="0"/>
            </a:br>
            <a:r>
              <a:rPr lang="en-US" sz="8800" b="1" dirty="0" smtClean="0"/>
              <a:t> Activity</a:t>
            </a:r>
            <a:endParaRPr lang="en-US" sz="8800" b="1" dirty="0"/>
          </a:p>
        </p:txBody>
      </p:sp>
    </p:spTree>
    <p:extLst>
      <p:ext uri="{BB962C8B-B14F-4D97-AF65-F5344CB8AC3E}">
        <p14:creationId xmlns:p14="http://schemas.microsoft.com/office/powerpoint/2010/main" val="16661312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</a:rPr>
              <a:t>EXPLICIT INTENTS</a:t>
            </a:r>
            <a:endParaRPr 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These intents designate the target component by its name and they are typically used for application-internal messages</a:t>
            </a:r>
          </a:p>
          <a:p>
            <a:pPr lvl="1"/>
            <a:r>
              <a:rPr lang="en-US" dirty="0" smtClean="0"/>
              <a:t> - such as an activity starting a subordinate service or launching a sister activity. For example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032" y="3065255"/>
            <a:ext cx="2441149" cy="3606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7048" y="3065255"/>
            <a:ext cx="2285965" cy="3522554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7344262" y="4224270"/>
            <a:ext cx="1094704" cy="270457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8487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079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</a:rPr>
              <a:t>Left side </a:t>
            </a:r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</a:rPr>
              <a:t>MainActivity.Java</a:t>
            </a:r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</a:rPr>
              <a:t> and Right Side 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NextActivtity.java</a:t>
            </a:r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</a:rPr>
              <a:t> Code</a:t>
            </a:r>
            <a:endParaRPr 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04462" y="1854558"/>
            <a:ext cx="5807670" cy="388941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411" y="1854558"/>
            <a:ext cx="4351986" cy="4076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6084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1942"/>
            <a:ext cx="10515600" cy="66518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</a:rPr>
              <a:t>IMPLICIT INTENTS </a:t>
            </a:r>
            <a:endParaRPr 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27279"/>
            <a:ext cx="10515600" cy="5249684"/>
          </a:xfrm>
        </p:spPr>
        <p:txBody>
          <a:bodyPr/>
          <a:lstStyle/>
          <a:p>
            <a:r>
              <a:rPr lang="en-US" dirty="0" smtClean="0"/>
              <a:t>These intents do not name a target and the field for the component name is left blank. Implicit intents are often used to activate components in other applications. For example: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6226" y="2255943"/>
            <a:ext cx="2491256" cy="3921020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4739425" y="3552121"/>
            <a:ext cx="1094705" cy="298662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5453" y="2255942"/>
            <a:ext cx="2497786" cy="3909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380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3821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Creating a Simple User Interface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747" y="1295400"/>
            <a:ext cx="2409825" cy="400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0665" y="1411310"/>
            <a:ext cx="4981575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797973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1942"/>
            <a:ext cx="10515600" cy="66518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</a:rPr>
              <a:t>IMPLICIT </a:t>
            </a:r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</a:rPr>
              <a:t>And Explicit INTENTS (Example 2 )</a:t>
            </a:r>
            <a:endParaRPr 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27279"/>
            <a:ext cx="10515600" cy="5249684"/>
          </a:xfrm>
        </p:spPr>
        <p:txBody>
          <a:bodyPr/>
          <a:lstStyle/>
          <a:p>
            <a:r>
              <a:rPr lang="en-US" dirty="0" smtClean="0"/>
              <a:t>Suppose I want to make two application. We will call the first Application Activity from the second Activity using Implicit call.</a:t>
            </a:r>
          </a:p>
          <a:p>
            <a:r>
              <a:rPr lang="en-US" dirty="0" smtClean="0"/>
              <a:t>Here is again the example of Explicit Intent Call.</a:t>
            </a:r>
            <a:endParaRPr lang="en-US" dirty="0"/>
          </a:p>
        </p:txBody>
      </p:sp>
      <p:sp>
        <p:nvSpPr>
          <p:cNvPr id="6" name="Right Arrow 5"/>
          <p:cNvSpPr/>
          <p:nvPr/>
        </p:nvSpPr>
        <p:spPr>
          <a:xfrm>
            <a:off x="4739425" y="3552121"/>
            <a:ext cx="1094705" cy="298662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3236" y="2434106"/>
            <a:ext cx="2564866" cy="401847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920" y="2575775"/>
            <a:ext cx="2462660" cy="3876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3613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1942"/>
            <a:ext cx="10515600" cy="66518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</a:rPr>
              <a:t>Manifest.xml file changes</a:t>
            </a:r>
            <a:endParaRPr 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0170" y="864328"/>
            <a:ext cx="7158642" cy="5312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9408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1942"/>
            <a:ext cx="10515600" cy="66518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</a:rPr>
              <a:t>Second Application Activity</a:t>
            </a:r>
            <a:endParaRPr 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927279"/>
            <a:ext cx="10515600" cy="5249684"/>
          </a:xfrm>
        </p:spPr>
        <p:txBody>
          <a:bodyPr/>
          <a:lstStyle/>
          <a:p>
            <a:r>
              <a:rPr lang="en-US" dirty="0" smtClean="0"/>
              <a:t>When we click on the button </a:t>
            </a:r>
            <a:r>
              <a:rPr lang="en-US" dirty="0" smtClean="0">
                <a:solidFill>
                  <a:srgbClr val="0070C0"/>
                </a:solidFill>
              </a:rPr>
              <a:t>CLICK TO CALL APP ONE ACTIVITY </a:t>
            </a:r>
            <a:r>
              <a:rPr lang="en-US" dirty="0" smtClean="0"/>
              <a:t>it will call the activity of the first App </a:t>
            </a:r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7805" y="1363350"/>
            <a:ext cx="3141688" cy="49037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025" y="2023358"/>
            <a:ext cx="5895975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49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654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Now after changes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6747" y="1189149"/>
            <a:ext cx="2428875" cy="397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7547" y="1189149"/>
            <a:ext cx="4943475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45649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42492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 smtClean="0">
                <a:solidFill>
                  <a:schemeClr val="accent2">
                    <a:lumMod val="75000"/>
                  </a:schemeClr>
                </a:solidFill>
              </a:rPr>
              <a:t>Now Want to Migrate</a:t>
            </a:r>
            <a:br>
              <a:rPr lang="en-US" sz="4800" b="1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4800" b="1" dirty="0" smtClean="0">
                <a:solidFill>
                  <a:schemeClr val="accent2">
                    <a:lumMod val="75000"/>
                  </a:schemeClr>
                </a:solidFill>
              </a:rPr>
              <a:t> the Edit text Data</a:t>
            </a:r>
            <a:br>
              <a:rPr lang="en-US" sz="4800" b="1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4800" b="1" dirty="0" smtClean="0">
                <a:solidFill>
                  <a:schemeClr val="accent2">
                    <a:lumMod val="75000"/>
                  </a:schemeClr>
                </a:solidFill>
              </a:rPr>
              <a:t> of First Activity named here </a:t>
            </a:r>
            <a:r>
              <a:rPr lang="en-US" sz="4800" b="1" dirty="0" err="1" smtClean="0">
                <a:solidFill>
                  <a:schemeClr val="accent2">
                    <a:lumMod val="75000"/>
                  </a:schemeClr>
                </a:solidFill>
              </a:rPr>
              <a:t>SecondActivity</a:t>
            </a:r>
            <a:r>
              <a:rPr lang="en-US" sz="4800" b="1" dirty="0" smtClean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n-US" sz="4800" b="1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4800" b="1" dirty="0" smtClean="0">
                <a:solidFill>
                  <a:schemeClr val="accent2">
                    <a:lumMod val="75000"/>
                  </a:schemeClr>
                </a:solidFill>
              </a:rPr>
              <a:t> and Next Activity named here is </a:t>
            </a:r>
            <a:br>
              <a:rPr lang="en-US" sz="4800" b="1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4800" b="1" dirty="0" err="1" smtClean="0">
                <a:solidFill>
                  <a:schemeClr val="accent2">
                    <a:lumMod val="75000"/>
                  </a:schemeClr>
                </a:solidFill>
              </a:rPr>
              <a:t>FourthActivity</a:t>
            </a:r>
            <a:endParaRPr lang="en-US" sz="48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27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387" y="960198"/>
            <a:ext cx="3177795" cy="52151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1762" y="877641"/>
            <a:ext cx="3421487" cy="5297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ight Arrow 3"/>
          <p:cNvSpPr/>
          <p:nvPr/>
        </p:nvSpPr>
        <p:spPr>
          <a:xfrm>
            <a:off x="5074276" y="2910625"/>
            <a:ext cx="1609859" cy="321972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767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5641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XML code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8018" y="1863535"/>
            <a:ext cx="5038725" cy="321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9104" y="1652293"/>
            <a:ext cx="2756078" cy="452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55574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6852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Java Code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1528" y="1349845"/>
            <a:ext cx="6334125" cy="417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0012" y="1394716"/>
            <a:ext cx="2756078" cy="452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041965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572036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 smtClean="0">
                <a:solidFill>
                  <a:schemeClr val="accent2">
                    <a:lumMod val="75000"/>
                  </a:schemeClr>
                </a:solidFill>
              </a:rPr>
              <a:t>Now We get Value from</a:t>
            </a:r>
            <a:br>
              <a:rPr lang="en-US" sz="4800" b="1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4800" b="1" dirty="0" smtClean="0">
                <a:solidFill>
                  <a:schemeClr val="accent2">
                    <a:lumMod val="75000"/>
                  </a:schemeClr>
                </a:solidFill>
              </a:rPr>
              <a:t> Edit Text and </a:t>
            </a:r>
            <a:br>
              <a:rPr lang="en-US" sz="4800" b="1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4800" b="1" dirty="0" smtClean="0">
                <a:solidFill>
                  <a:schemeClr val="accent2">
                    <a:lumMod val="75000"/>
                  </a:schemeClr>
                </a:solidFill>
              </a:rPr>
              <a:t>Now want to</a:t>
            </a:r>
            <a:br>
              <a:rPr lang="en-US" sz="4800" b="1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4800" b="1" dirty="0" smtClean="0">
                <a:solidFill>
                  <a:schemeClr val="accent2">
                    <a:lumMod val="75000"/>
                  </a:schemeClr>
                </a:solidFill>
              </a:rPr>
              <a:t> Migrate to </a:t>
            </a:r>
            <a:r>
              <a:rPr lang="en-US" sz="4800" b="1" dirty="0" err="1" smtClean="0">
                <a:solidFill>
                  <a:schemeClr val="accent2">
                    <a:lumMod val="75000"/>
                  </a:schemeClr>
                </a:solidFill>
              </a:rPr>
              <a:t>NextActivity</a:t>
            </a:r>
            <a:endParaRPr lang="en-US" sz="48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1195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806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Java Code of Next Activity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4428" y="1354160"/>
            <a:ext cx="5899127" cy="42867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7487" y="1354159"/>
            <a:ext cx="2854818" cy="4420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106998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197</Words>
  <Application>Microsoft Office PowerPoint</Application>
  <PresentationFormat>Widescreen</PresentationFormat>
  <Paragraphs>30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  By M.Zakir Khan</vt:lpstr>
      <vt:lpstr>Creating a Simple User Interface</vt:lpstr>
      <vt:lpstr>Now after changes</vt:lpstr>
      <vt:lpstr>Now Want to Migrate  the Edit text Data  of First Activity named here SecondActivity  and Next Activity named here is  FourthActivity</vt:lpstr>
      <vt:lpstr>PowerPoint Presentation</vt:lpstr>
      <vt:lpstr>XML code</vt:lpstr>
      <vt:lpstr>Java Code</vt:lpstr>
      <vt:lpstr>Now We get Value from  Edit Text and  Now want to  Migrate to NextActivity</vt:lpstr>
      <vt:lpstr>Java Code of Next Activity</vt:lpstr>
      <vt:lpstr>Now to Want to Migrate  from  MainActivity  to  Second and Third Activity  Using Button. </vt:lpstr>
      <vt:lpstr>First Program</vt:lpstr>
      <vt:lpstr>XML Code</vt:lpstr>
      <vt:lpstr>MainActivity code</vt:lpstr>
      <vt:lpstr>Second Activity and Third Activity Code</vt:lpstr>
      <vt:lpstr>Manifest File Code</vt:lpstr>
      <vt:lpstr>Implicit  and  Explicit  Activity</vt:lpstr>
      <vt:lpstr>EXPLICIT INTENTS</vt:lpstr>
      <vt:lpstr>Left side MainActivity.Java and Right Side NextActivtity.java Code</vt:lpstr>
      <vt:lpstr>IMPLICIT INTENTS </vt:lpstr>
      <vt:lpstr>IMPLICIT And Explicit INTENTS (Example 2 )</vt:lpstr>
      <vt:lpstr>Manifest.xml file changes</vt:lpstr>
      <vt:lpstr>Second Application Activity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Studio Installation</dc:title>
  <dc:creator>5621</dc:creator>
  <cp:lastModifiedBy>zakir afridi</cp:lastModifiedBy>
  <cp:revision>19</cp:revision>
  <dcterms:created xsi:type="dcterms:W3CDTF">2017-02-08T11:53:15Z</dcterms:created>
  <dcterms:modified xsi:type="dcterms:W3CDTF">2017-02-22T16:57:47Z</dcterms:modified>
</cp:coreProperties>
</file>