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70" r:id="rId14"/>
    <p:sldId id="271" r:id="rId15"/>
    <p:sldId id="275" r:id="rId16"/>
    <p:sldId id="276" r:id="rId17"/>
    <p:sldId id="277" r:id="rId18"/>
    <p:sldId id="272" r:id="rId19"/>
    <p:sldId id="273" r:id="rId20"/>
    <p:sldId id="278" r:id="rId21"/>
    <p:sldId id="27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7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5418-FB06-46AD-A459-F74322BFAE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858F-647C-4915-96CF-BB6C84DD7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By</a:t>
            </a:r>
          </a:p>
          <a:p>
            <a:r>
              <a:rPr lang="en-US" sz="4800" dirty="0" err="1" smtClean="0">
                <a:solidFill>
                  <a:srgbClr val="7030A0"/>
                </a:solidFill>
              </a:rPr>
              <a:t>M.Zakir</a:t>
            </a:r>
            <a:r>
              <a:rPr lang="en-US" sz="4800" dirty="0" smtClean="0">
                <a:solidFill>
                  <a:srgbClr val="7030A0"/>
                </a:solidFill>
              </a:rPr>
              <a:t> Khan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614152" y="809334"/>
            <a:ext cx="9144000" cy="2387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900" dirty="0" smtClean="0">
                <a:solidFill>
                  <a:srgbClr val="C00000"/>
                </a:solidFill>
              </a:rPr>
              <a:t>Lab 03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Basic Widgets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pPr algn="ctr"/>
            <a:r>
              <a:rPr lang="en-US" dirty="0" smtClean="0"/>
              <a:t>Adding </a:t>
            </a:r>
            <a:r>
              <a:rPr lang="en-US" i="1" dirty="0" err="1" smtClean="0">
                <a:solidFill>
                  <a:srgbClr val="0070C0"/>
                </a:solidFill>
              </a:rPr>
              <a:t>EventListener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rgbClr val="0070C0"/>
                </a:solidFill>
              </a:rPr>
              <a:t>Edittext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79" y="1745175"/>
            <a:ext cx="3302905" cy="5008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804" y="1969476"/>
            <a:ext cx="3198739" cy="47842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01994" y="3995225"/>
            <a:ext cx="1477108" cy="46423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XML code and Java 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784" y="1378634"/>
            <a:ext cx="4059350" cy="4726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51" y="1536194"/>
            <a:ext cx="6156520" cy="45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8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Control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672"/>
            <a:ext cx="10515600" cy="5206291"/>
          </a:xfrm>
        </p:spPr>
        <p:txBody>
          <a:bodyPr/>
          <a:lstStyle/>
          <a:p>
            <a:r>
              <a:rPr lang="en-US" dirty="0" smtClean="0"/>
              <a:t>We can represent the Button on three different way like shown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78" y="1640238"/>
            <a:ext cx="4745650" cy="51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CheckBox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258"/>
            <a:ext cx="3555242" cy="5561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03" y="1066258"/>
            <a:ext cx="3542474" cy="5540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838" y="1066257"/>
            <a:ext cx="3601162" cy="56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1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8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XML  and JAVA code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01" y="1172893"/>
            <a:ext cx="4204774" cy="5267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15" y="829994"/>
            <a:ext cx="6229574" cy="54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7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246040"/>
            <a:ext cx="10515600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Checkbox (Example 2)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80" y="1393885"/>
            <a:ext cx="292404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62" y="1393885"/>
            <a:ext cx="2859981" cy="4351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777" y="1393885"/>
            <a:ext cx="2855863" cy="435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374" y="1393885"/>
            <a:ext cx="253941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XML 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5" y="1097280"/>
            <a:ext cx="4169308" cy="53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7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Java 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73382"/>
            <a:ext cx="4679405" cy="5454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89" y="1173382"/>
            <a:ext cx="5166993" cy="54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Radio Button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928468"/>
            <a:ext cx="3545058" cy="5333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02" y="928468"/>
            <a:ext cx="3521852" cy="52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and JAVA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7" y="1026942"/>
            <a:ext cx="3964974" cy="454955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1415" y="211016"/>
            <a:ext cx="4152807" cy="4549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297" y="4777920"/>
            <a:ext cx="4261925" cy="20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Activity Implementing the </a:t>
            </a:r>
            <a:r>
              <a:rPr lang="en-US" sz="3600" dirty="0" err="1" smtClean="0">
                <a:solidFill>
                  <a:srgbClr val="00B0F0"/>
                </a:solidFill>
              </a:rPr>
              <a:t>onClickListener</a:t>
            </a:r>
            <a:r>
              <a:rPr lang="en-US" sz="3600" dirty="0" smtClean="0"/>
              <a:t> Interface</a:t>
            </a:r>
            <a:endParaRPr lang="en-US" sz="3600" dirty="0"/>
          </a:p>
        </p:txBody>
      </p:sp>
      <p:sp>
        <p:nvSpPr>
          <p:cNvPr id="5" name="Right Arrow 4"/>
          <p:cNvSpPr/>
          <p:nvPr/>
        </p:nvSpPr>
        <p:spPr>
          <a:xfrm>
            <a:off x="5241701" y="2691685"/>
            <a:ext cx="1326524" cy="34772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3" y="1260894"/>
            <a:ext cx="3443376" cy="5358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42" y="1159100"/>
            <a:ext cx="3494205" cy="54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Radio Button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408" y="1097280"/>
            <a:ext cx="281736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994" y="1097280"/>
            <a:ext cx="2884755" cy="4465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330" y="1097280"/>
            <a:ext cx="2871307" cy="44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and JAVA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927" y="1319187"/>
            <a:ext cx="6316762" cy="4926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3" y="1319187"/>
            <a:ext cx="4024605" cy="49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3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Radio Button Example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 Task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16" y="1252026"/>
            <a:ext cx="3247124" cy="505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24" y="1252026"/>
            <a:ext cx="3199914" cy="505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078" y="1252026"/>
            <a:ext cx="3162406" cy="49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XML code and JAVA code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658" y="1184856"/>
            <a:ext cx="4188559" cy="5231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4856"/>
            <a:ext cx="5505450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Displaying Message through </a:t>
            </a:r>
            <a:r>
              <a:rPr lang="en-US" sz="3600" dirty="0" smtClean="0">
                <a:solidFill>
                  <a:srgbClr val="7030A0"/>
                </a:solidFill>
              </a:rPr>
              <a:t>Toast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241701" y="2691685"/>
            <a:ext cx="1326524" cy="34772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3" y="1260894"/>
            <a:ext cx="3443376" cy="5358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1" y="1159100"/>
            <a:ext cx="3481158" cy="54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U</a:t>
            </a:r>
            <a:r>
              <a:rPr lang="en-US" sz="3600" dirty="0" smtClean="0">
                <a:solidFill>
                  <a:srgbClr val="00B0F0"/>
                </a:solidFill>
              </a:rPr>
              <a:t>sing the </a:t>
            </a:r>
            <a:r>
              <a:rPr lang="en-US" sz="3600" dirty="0" err="1" smtClean="0">
                <a:solidFill>
                  <a:srgbClr val="7030A0"/>
                </a:solidFill>
              </a:rPr>
              <a:t>EditText</a:t>
            </a:r>
            <a:r>
              <a:rPr lang="en-US" sz="3600" dirty="0" smtClean="0">
                <a:solidFill>
                  <a:srgbClr val="00B0F0"/>
                </a:solidFill>
              </a:rPr>
              <a:t> Control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0178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Edittext</a:t>
            </a:r>
            <a:r>
              <a:rPr lang="en-US" dirty="0" smtClean="0"/>
              <a:t> is the subclass of </a:t>
            </a:r>
            <a:r>
              <a:rPr lang="en-US" dirty="0" err="1" smtClean="0"/>
              <a:t>TextView</a:t>
            </a:r>
            <a:r>
              <a:rPr lang="en-US" dirty="0" smtClean="0"/>
              <a:t> and is used for getting input from the user.</a:t>
            </a:r>
          </a:p>
          <a:p>
            <a:r>
              <a:rPr lang="en-US" dirty="0" smtClean="0"/>
              <a:t>Several attributes can be used to configure the </a:t>
            </a:r>
            <a:r>
              <a:rPr lang="en-US" dirty="0" err="1" smtClean="0"/>
              <a:t>Edittext</a:t>
            </a:r>
            <a:r>
              <a:rPr lang="en-US" dirty="0" smtClean="0"/>
              <a:t> to suit your requirements.</a:t>
            </a:r>
          </a:p>
          <a:p>
            <a:pPr lvl="1"/>
            <a:r>
              <a:rPr lang="en-US" dirty="0" smtClean="0"/>
              <a:t>For example We can implement the scrolling feature to scroll the text when user type beyond the width or auto text feature to correct common spelling mistake.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026" y="3822089"/>
            <a:ext cx="4805252" cy="21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Attributes used to configure the </a:t>
            </a:r>
            <a:r>
              <a:rPr lang="en-US" dirty="0" err="1" smtClean="0">
                <a:solidFill>
                  <a:srgbClr val="0070C0"/>
                </a:solidFill>
              </a:rPr>
              <a:t>EditText</a:t>
            </a:r>
            <a:r>
              <a:rPr lang="en-US" dirty="0" smtClean="0"/>
              <a:t> Control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Try it Now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android:layout_width</a:t>
            </a:r>
            <a:r>
              <a:rPr lang="en-US" b="1" dirty="0" smtClean="0"/>
              <a:t> </a:t>
            </a:r>
            <a:r>
              <a:rPr lang="en-US" dirty="0" smtClean="0"/>
              <a:t>(the two valid values are </a:t>
            </a:r>
            <a:r>
              <a:rPr lang="en-US" dirty="0" err="1" smtClean="0"/>
              <a:t>wrap_content</a:t>
            </a:r>
            <a:r>
              <a:rPr lang="en-US" dirty="0" smtClean="0"/>
              <a:t> and match parent)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android:layout_height</a:t>
            </a:r>
            <a:r>
              <a:rPr lang="en-US" dirty="0" smtClean="0"/>
              <a:t> </a:t>
            </a:r>
            <a:r>
              <a:rPr lang="en-US" dirty="0"/>
              <a:t>(the two valid values are </a:t>
            </a:r>
            <a:r>
              <a:rPr lang="en-US" dirty="0" err="1"/>
              <a:t>wrap_content</a:t>
            </a:r>
            <a:r>
              <a:rPr lang="en-US" dirty="0"/>
              <a:t> and match parent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android:singleLine</a:t>
            </a:r>
            <a:r>
              <a:rPr lang="en-US" b="1" dirty="0" smtClean="0"/>
              <a:t> </a:t>
            </a:r>
            <a:r>
              <a:rPr lang="en-US" dirty="0" smtClean="0"/>
              <a:t>(when set to true, forces the </a:t>
            </a:r>
            <a:r>
              <a:rPr lang="en-US" dirty="0" err="1" smtClean="0"/>
              <a:t>Edittext</a:t>
            </a:r>
            <a:r>
              <a:rPr lang="en-US" dirty="0" smtClean="0"/>
              <a:t> control to remain on single line and when set false then the cursor move to the next 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android:hint</a:t>
            </a:r>
            <a:r>
              <a:rPr lang="en-US" b="1" dirty="0" smtClean="0"/>
              <a:t> </a:t>
            </a:r>
            <a:r>
              <a:rPr lang="en-US" dirty="0" smtClean="0"/>
              <a:t>(Displaying </a:t>
            </a:r>
            <a:r>
              <a:rPr lang="en-US" dirty="0" err="1" smtClean="0"/>
              <a:t>helpul</a:t>
            </a:r>
            <a:r>
              <a:rPr lang="en-US" dirty="0" smtClean="0"/>
              <a:t> text to guide the user during entry)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android:lines</a:t>
            </a:r>
            <a:r>
              <a:rPr lang="en-US" b="1" dirty="0" smtClean="0"/>
              <a:t> </a:t>
            </a:r>
            <a:r>
              <a:rPr lang="en-US" dirty="0" smtClean="0"/>
              <a:t>(when we set </a:t>
            </a:r>
            <a:r>
              <a:rPr lang="en-US" dirty="0" err="1" smtClean="0"/>
              <a:t>android:lines</a:t>
            </a:r>
            <a:r>
              <a:rPr lang="en-US" dirty="0" smtClean="0"/>
              <a:t>=“5” set the </a:t>
            </a:r>
            <a:r>
              <a:rPr lang="en-US" dirty="0" err="1" smtClean="0"/>
              <a:t>Edittext</a:t>
            </a:r>
            <a:r>
              <a:rPr lang="en-US" dirty="0" smtClean="0"/>
              <a:t> height control to accommodate to five lines)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android:textSize</a:t>
            </a:r>
            <a:r>
              <a:rPr lang="en-US" b="1" dirty="0" smtClean="0"/>
              <a:t>  </a:t>
            </a:r>
            <a:r>
              <a:rPr lang="en-US" dirty="0" smtClean="0"/>
              <a:t>(set the size of text typed </a:t>
            </a:r>
            <a:r>
              <a:rPr lang="en-US" dirty="0" err="1" smtClean="0"/>
              <a:t>inEdittext</a:t>
            </a:r>
            <a:r>
              <a:rPr lang="en-US" dirty="0" smtClean="0"/>
              <a:t> control)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7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Attributes used to configure the </a:t>
            </a:r>
            <a:r>
              <a:rPr lang="en-US" dirty="0" err="1" smtClean="0">
                <a:solidFill>
                  <a:srgbClr val="0070C0"/>
                </a:solidFill>
              </a:rPr>
              <a:t>EditText</a:t>
            </a:r>
            <a:r>
              <a:rPr lang="en-US" dirty="0" smtClean="0"/>
              <a:t> Control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Try it Now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android:autoText</a:t>
            </a:r>
            <a:r>
              <a:rPr lang="en-US" b="1" dirty="0" smtClean="0"/>
              <a:t> </a:t>
            </a:r>
            <a:r>
              <a:rPr lang="en-US" dirty="0" smtClean="0"/>
              <a:t>(When set true enables the </a:t>
            </a:r>
            <a:r>
              <a:rPr lang="en-US" dirty="0" err="1" smtClean="0"/>
              <a:t>edittext</a:t>
            </a:r>
            <a:r>
              <a:rPr lang="en-US" dirty="0" smtClean="0"/>
              <a:t> control to correct common spelling mistakes)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android:capatalize</a:t>
            </a:r>
            <a:r>
              <a:rPr lang="en-US" dirty="0" smtClean="0"/>
              <a:t> (Automatically convert the typed text into capital letters)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android:password</a:t>
            </a:r>
            <a:r>
              <a:rPr lang="en-US" b="1" dirty="0" smtClean="0"/>
              <a:t> </a:t>
            </a:r>
            <a:r>
              <a:rPr lang="en-US" dirty="0" smtClean="0"/>
              <a:t>(it hide the enter text to dot)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android:minWidth</a:t>
            </a:r>
            <a:r>
              <a:rPr lang="en-US" b="1" dirty="0" smtClean="0"/>
              <a:t> </a:t>
            </a:r>
            <a:r>
              <a:rPr lang="en-US" dirty="0" smtClean="0"/>
              <a:t>(specify the minimum width of the control)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android:maxHeight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android:maxWidth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android:scrollHorizontally</a:t>
            </a:r>
            <a:r>
              <a:rPr lang="en-US" b="1" dirty="0" smtClean="0"/>
              <a:t> </a:t>
            </a:r>
            <a:r>
              <a:rPr lang="en-US" dirty="0" smtClean="0"/>
              <a:t>(make the text scroll </a:t>
            </a:r>
            <a:r>
              <a:rPr lang="en-US" dirty="0" err="1" smtClean="0"/>
              <a:t>hoirzontally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Android:input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 err="1" smtClean="0">
                <a:solidFill>
                  <a:srgbClr val="0070C0"/>
                </a:solidFill>
              </a:rPr>
              <a:t>ype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6604"/>
            <a:ext cx="10515600" cy="52203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Specify the type of data that will be type in </a:t>
            </a:r>
            <a:r>
              <a:rPr lang="en-US" dirty="0" err="1" smtClean="0">
                <a:solidFill>
                  <a:srgbClr val="0070C0"/>
                </a:solidFill>
              </a:rPr>
              <a:t>Edittext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control.</a:t>
            </a:r>
          </a:p>
          <a:p>
            <a:r>
              <a:rPr lang="en-US" dirty="0" smtClean="0"/>
              <a:t>This attribute configure the </a:t>
            </a:r>
            <a:r>
              <a:rPr lang="en-US" dirty="0" smtClean="0">
                <a:solidFill>
                  <a:srgbClr val="0070C0"/>
                </a:solidFill>
              </a:rPr>
              <a:t>onscreen</a:t>
            </a:r>
            <a:r>
              <a:rPr lang="en-US" dirty="0" smtClean="0"/>
              <a:t> keyboard too.</a:t>
            </a:r>
          </a:p>
          <a:p>
            <a:r>
              <a:rPr lang="en-US" dirty="0" smtClean="0"/>
              <a:t>There are many possible values that include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err="1" smtClean="0"/>
              <a:t>textCapCharacters</a:t>
            </a:r>
            <a:endParaRPr lang="en-US" dirty="0" smtClean="0"/>
          </a:p>
          <a:p>
            <a:pPr lvl="1"/>
            <a:r>
              <a:rPr lang="en-US" dirty="0" err="1" smtClean="0"/>
              <a:t>textCapWords</a:t>
            </a:r>
            <a:endParaRPr lang="en-US" dirty="0"/>
          </a:p>
          <a:p>
            <a:pPr lvl="1"/>
            <a:r>
              <a:rPr lang="en-US" dirty="0" err="1" smtClean="0"/>
              <a:t>textEmailAddress</a:t>
            </a:r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err="1" smtClean="0"/>
              <a:t>textAutoCorrect</a:t>
            </a:r>
            <a:endParaRPr lang="en-US" dirty="0" smtClean="0"/>
          </a:p>
          <a:p>
            <a:pPr lvl="1"/>
            <a:r>
              <a:rPr lang="en-US" dirty="0" err="1" smtClean="0"/>
              <a:t>textMultiLine</a:t>
            </a:r>
            <a:endParaRPr lang="en-US" dirty="0" smtClean="0"/>
          </a:p>
          <a:p>
            <a:pPr lvl="1"/>
            <a:r>
              <a:rPr lang="en-US" dirty="0" err="1" smtClean="0"/>
              <a:t>textPassword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81" y="193785"/>
            <a:ext cx="3457575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14" y="193785"/>
            <a:ext cx="401002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14" y="1895182"/>
            <a:ext cx="4038600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81" y="2016223"/>
            <a:ext cx="3657600" cy="1390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814" y="4025204"/>
            <a:ext cx="3914775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05" y="4063304"/>
            <a:ext cx="32861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5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347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Activity Implementing the onClickListener Interface</vt:lpstr>
      <vt:lpstr>XML code and JAVA code</vt:lpstr>
      <vt:lpstr>Displaying Message through Toast</vt:lpstr>
      <vt:lpstr>Using the EditText Control</vt:lpstr>
      <vt:lpstr>Attributes used to configure the EditText Control Try it Now</vt:lpstr>
      <vt:lpstr>Attributes used to configure the EditText Control Try it Now</vt:lpstr>
      <vt:lpstr>Android:inputType</vt:lpstr>
      <vt:lpstr>PowerPoint Presentation</vt:lpstr>
      <vt:lpstr>Adding EventListener to Edittext Control</vt:lpstr>
      <vt:lpstr>XML code and Java code</vt:lpstr>
      <vt:lpstr>Input Control Button</vt:lpstr>
      <vt:lpstr>CheckBox control</vt:lpstr>
      <vt:lpstr>XML  and JAVA code</vt:lpstr>
      <vt:lpstr>Checkbox (Example 2)</vt:lpstr>
      <vt:lpstr>XML Code</vt:lpstr>
      <vt:lpstr>Java Code</vt:lpstr>
      <vt:lpstr>Radio Button</vt:lpstr>
      <vt:lpstr>XML and JAVA code</vt:lpstr>
      <vt:lpstr>Radio Button</vt:lpstr>
      <vt:lpstr>XML and JAVA code</vt:lpstr>
      <vt:lpstr>Radio Button Example 2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zakir afridi</dc:creator>
  <cp:lastModifiedBy>zakir afridi</cp:lastModifiedBy>
  <cp:revision>21</cp:revision>
  <dcterms:created xsi:type="dcterms:W3CDTF">2017-02-16T11:43:29Z</dcterms:created>
  <dcterms:modified xsi:type="dcterms:W3CDTF">2017-03-08T15:49:42Z</dcterms:modified>
</cp:coreProperties>
</file>